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79" r:id="rId7"/>
    <p:sldId id="257" r:id="rId8"/>
    <p:sldId id="280" r:id="rId9"/>
    <p:sldId id="261" r:id="rId10"/>
    <p:sldId id="273" r:id="rId11"/>
    <p:sldId id="278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6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3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5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6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4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1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5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5F09-81C2-4153-8639-887E41C06C16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852B-EFD7-4C5B-9FB0-75B872C1E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5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029200"/>
            <a:ext cx="7162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000" dirty="0">
                <a:solidFill>
                  <a:srgbClr val="0000FF"/>
                </a:solidFill>
                <a:latin typeface="Corbel"/>
              </a:rPr>
              <a:t>Les verbes en '</a:t>
            </a:r>
            <a:r>
              <a:rPr lang="fr-FR" sz="4000" dirty="0" err="1">
                <a:solidFill>
                  <a:srgbClr val="0000FF"/>
                </a:solidFill>
                <a:latin typeface="Corbel"/>
              </a:rPr>
              <a:t>ir</a:t>
            </a:r>
            <a:r>
              <a:rPr lang="fr-FR" sz="4000" dirty="0">
                <a:solidFill>
                  <a:srgbClr val="0000FF"/>
                </a:solidFill>
                <a:latin typeface="Corbel"/>
              </a:rPr>
              <a:t>'</a:t>
            </a:r>
            <a:endParaRPr lang="fr-FR" sz="4000" dirty="0">
              <a:solidFill>
                <a:srgbClr val="0000FF"/>
              </a:solidFill>
              <a:latin typeface="Corbel" pitchFamily="34" charset="0"/>
            </a:endParaRPr>
          </a:p>
        </p:txBody>
      </p:sp>
      <p:pic>
        <p:nvPicPr>
          <p:cNvPr id="5" name="Picture 5" descr="http://www.saint-bres-pourtous.com/wp-content/uploads/2010/10/ardoise-ecol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85237"/>
            <a:ext cx="5715000" cy="429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98124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dirty="0" err="1">
                <a:solidFill>
                  <a:schemeClr val="bg1"/>
                </a:solidFill>
                <a:latin typeface="Cursive standard" pitchFamily="2" charset="0"/>
              </a:rPr>
              <a:t>Jeu</a:t>
            </a:r>
            <a:r>
              <a:rPr lang="en-US" sz="8800" dirty="0">
                <a:solidFill>
                  <a:schemeClr val="bg1"/>
                </a:solidFill>
                <a:latin typeface="Cursive standard" pitchFamily="2" charset="0"/>
              </a:rPr>
              <a:t> </a:t>
            </a:r>
            <a:br>
              <a:rPr lang="en-US" sz="8800" dirty="0">
                <a:solidFill>
                  <a:schemeClr val="bg1"/>
                </a:solidFill>
                <a:latin typeface="Cursive standard" pitchFamily="2" charset="0"/>
              </a:rPr>
            </a:br>
            <a:r>
              <a:rPr lang="en-US" sz="8800" dirty="0" err="1">
                <a:solidFill>
                  <a:schemeClr val="bg1"/>
                </a:solidFill>
                <a:latin typeface="Cursive standard" pitchFamily="2" charset="0"/>
              </a:rPr>
              <a:t>d’ardoise</a:t>
            </a:r>
            <a:endParaRPr lang="en-US" sz="8800" dirty="0">
              <a:solidFill>
                <a:schemeClr val="bg1"/>
              </a:solidFill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-764469">
            <a:off x="838200" y="41148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examens</a:t>
            </a:r>
            <a:endParaRPr lang="en-US" sz="3600" kern="10" dirty="0">
              <a:ln w="2222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FF"/>
              </a:solidFill>
              <a:latin typeface="Comic Sans MS"/>
            </a:endParaRP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 rot="-611608">
            <a:off x="1066800" y="9906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vous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 rot="428828">
            <a:off x="5212236" y="4113091"/>
            <a:ext cx="2462700" cy="6462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Réussir</a:t>
            </a:r>
            <a:r>
              <a:rPr lang="en-US" sz="3600" kern="10" dirty="0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 à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 rot="953784">
            <a:off x="5410200" y="13716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vos</a:t>
            </a:r>
            <a:endParaRPr lang="en-US" sz="36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Comic Sans MS"/>
            </a:endParaRP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228600" y="2209800"/>
            <a:ext cx="8610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Vous réussissez à vos examens.</a:t>
            </a:r>
            <a:endParaRPr lang="en-US" sz="3600" kern="10" dirty="0">
              <a:ln w="22225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0175"/>
            <a:ext cx="8077200" cy="147002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É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crivez la phrase complète: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6" grpId="1" animBg="1"/>
      <p:bldP spid="18437" grpId="0" animBg="1"/>
      <p:bldP spid="18437" grpId="1" animBg="1"/>
      <p:bldP spid="18438" grpId="0" animBg="1"/>
      <p:bldP spid="18438" grpId="1" animBg="1"/>
      <p:bldP spid="18439" grpId="0" animBg="1"/>
      <p:bldP spid="18439" grpId="1" animBg="1"/>
      <p:bldP spid="184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-764469">
            <a:off x="838200" y="41148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finir</a:t>
            </a:r>
            <a:endParaRPr lang="en-US" sz="3600" kern="10" dirty="0">
              <a:ln w="2222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FF"/>
              </a:solidFill>
              <a:latin typeface="Comic Sans MS"/>
            </a:endParaRP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 rot="-611608">
            <a:off x="1066800" y="9906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ses</a:t>
            </a:r>
            <a:endParaRPr lang="en-US" sz="3600" kern="10" dirty="0">
              <a:ln w="22225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Comic Sans MS"/>
            </a:endParaRP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 rot="953784">
            <a:off x="5410200" y="13716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devoirs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228600" y="2590934"/>
            <a:ext cx="8534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Il finit </a:t>
            </a:r>
          </a:p>
          <a:p>
            <a:pPr algn="ctr"/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ses devoirs.</a:t>
            </a:r>
            <a:endParaRPr lang="en-US" sz="3600" kern="10" dirty="0">
              <a:ln w="22225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 rot="428828">
            <a:off x="5787954" y="4502900"/>
            <a:ext cx="1417825" cy="12612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il</a:t>
            </a:r>
            <a:endParaRPr lang="en-US" sz="3600" kern="10" dirty="0">
              <a:ln w="2222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FF"/>
              </a:solidFill>
              <a:latin typeface="Comic Sans M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0175"/>
            <a:ext cx="8077200" cy="147002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É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crivez la phrase complète:</a:t>
            </a:r>
          </a:p>
        </p:txBody>
      </p:sp>
    </p:spTree>
    <p:extLst>
      <p:ext uri="{BB962C8B-B14F-4D97-AF65-F5344CB8AC3E}">
        <p14:creationId xmlns:p14="http://schemas.microsoft.com/office/powerpoint/2010/main" val="30074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6" grpId="1" animBg="1"/>
      <p:bldP spid="18437" grpId="0" animBg="1"/>
      <p:bldP spid="18437" grpId="1" animBg="1"/>
      <p:bldP spid="18439" grpId="0" animBg="1"/>
      <p:bldP spid="18439" grpId="1" animBg="1"/>
      <p:bldP spid="18440" grpId="0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1044575"/>
            <a:ext cx="8915400" cy="1470025"/>
          </a:xfrm>
          <a:prstGeom prst="rect">
            <a:avLst/>
          </a:prstGeom>
        </p:spPr>
        <p:txBody>
          <a:bodyPr lIns="91440" tIns="45720" rIns="91440" bIns="45720" anchor="t">
            <a:normAutofit fontScale="5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Corbel"/>
                <a:ea typeface="+mj-ea"/>
                <a:cs typeface="+mj-cs"/>
              </a:rPr>
              <a:t>Write a </a:t>
            </a:r>
            <a:r>
              <a:rPr kumimoji="0" lang="fr-FR" sz="9000" b="0" i="0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Corbel"/>
                <a:ea typeface="+mj-ea"/>
                <a:cs typeface="+mj-cs"/>
              </a:rPr>
              <a:t>complete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Corbel"/>
                <a:ea typeface="+mj-ea"/>
                <a:cs typeface="+mj-cs"/>
              </a:rPr>
              <a:t> sentence. </a:t>
            </a:r>
            <a:r>
              <a:rPr kumimoji="0" lang="fr-FR" sz="9000" b="0" i="0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Corbel"/>
                <a:ea typeface="+mj-ea"/>
                <a:cs typeface="+mj-cs"/>
              </a:rPr>
              <a:t>Conjugate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Corbel"/>
                <a:ea typeface="+mj-ea"/>
                <a:cs typeface="+mj-cs"/>
              </a:rPr>
              <a:t> the infinitive</a:t>
            </a:r>
            <a:r>
              <a:rPr lang="fr-FR" sz="9000" dirty="0">
                <a:latin typeface="Corbel"/>
                <a:ea typeface="+mj-ea"/>
                <a:cs typeface="+mj-cs"/>
              </a:rPr>
              <a:t>.</a:t>
            </a:r>
            <a:endParaRPr kumimoji="0" lang="fr-FR" sz="90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03D434-871D-E410-BE77-CDF57F88C946}"/>
              </a:ext>
            </a:extLst>
          </p:cNvPr>
          <p:cNvSpPr/>
          <p:nvPr/>
        </p:nvSpPr>
        <p:spPr>
          <a:xfrm rot="21169488">
            <a:off x="685800" y="4074779"/>
            <a:ext cx="970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55D7B6-3A12-0A31-DFBF-95C6F4AEB79A}"/>
              </a:ext>
            </a:extLst>
          </p:cNvPr>
          <p:cNvSpPr/>
          <p:nvPr/>
        </p:nvSpPr>
        <p:spPr>
          <a:xfrm rot="404513">
            <a:off x="5587351" y="3733800"/>
            <a:ext cx="2433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think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BD64C-A60F-88D4-006B-E2F5D4B6A972}"/>
              </a:ext>
            </a:extLst>
          </p:cNvPr>
          <p:cNvSpPr/>
          <p:nvPr/>
        </p:nvSpPr>
        <p:spPr>
          <a:xfrm rot="20929133">
            <a:off x="2884619" y="3996416"/>
            <a:ext cx="1882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about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832006-219C-8102-9DF4-DE1034D7513C}"/>
              </a:ext>
            </a:extLst>
          </p:cNvPr>
          <p:cNvSpPr/>
          <p:nvPr/>
        </p:nvSpPr>
        <p:spPr>
          <a:xfrm rot="20396881">
            <a:off x="1512932" y="5562600"/>
            <a:ext cx="1144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F231ED-65CC-9CAA-6EBF-0FFD941AC804}"/>
              </a:ext>
            </a:extLst>
          </p:cNvPr>
          <p:cNvSpPr/>
          <p:nvPr/>
        </p:nvSpPr>
        <p:spPr>
          <a:xfrm rot="236473">
            <a:off x="4623420" y="5475978"/>
            <a:ext cx="4286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ath problem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B180BE-AC2F-EADA-356E-BB13B958E8D0}"/>
              </a:ext>
            </a:extLst>
          </p:cNvPr>
          <p:cNvSpPr/>
          <p:nvPr/>
        </p:nvSpPr>
        <p:spPr>
          <a:xfrm rot="21077119">
            <a:off x="131007" y="221078"/>
            <a:ext cx="2623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D1DF8E-0730-D979-E6F3-CACC9F302BE0}"/>
              </a:ext>
            </a:extLst>
          </p:cNvPr>
          <p:cNvSpPr/>
          <p:nvPr/>
        </p:nvSpPr>
        <p:spPr>
          <a:xfrm>
            <a:off x="69363" y="2967335"/>
            <a:ext cx="90052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He thinks about the math problem</a:t>
            </a:r>
          </a:p>
        </p:txBody>
      </p:sp>
    </p:spTree>
    <p:extLst>
      <p:ext uri="{BB962C8B-B14F-4D97-AF65-F5344CB8AC3E}">
        <p14:creationId xmlns:p14="http://schemas.microsoft.com/office/powerpoint/2010/main" val="84215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9" grpId="0"/>
      <p:bldP spid="9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33400" y="179388"/>
            <a:ext cx="8077200" cy="147002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Write a </a:t>
            </a:r>
            <a:r>
              <a:rPr kumimoji="0" lang="fr-FR" sz="9000" b="0" i="0" u="none" strike="noStrike" kern="1200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complete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sentence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0CDC39-FDE1-8776-EE4A-CF9516A39F81}"/>
              </a:ext>
            </a:extLst>
          </p:cNvPr>
          <p:cNvSpPr/>
          <p:nvPr/>
        </p:nvSpPr>
        <p:spPr>
          <a:xfrm rot="870250">
            <a:off x="5766551" y="1165819"/>
            <a:ext cx="1712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495194-4AC8-1137-BDF0-2A074B14AE1A}"/>
              </a:ext>
            </a:extLst>
          </p:cNvPr>
          <p:cNvSpPr/>
          <p:nvPr/>
        </p:nvSpPr>
        <p:spPr>
          <a:xfrm rot="20684075">
            <a:off x="298561" y="1404413"/>
            <a:ext cx="51499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</a:t>
            </a:r>
            <a:r>
              <a:rPr lang="en-US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 choose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1EFD3F-8AD0-B180-08D9-85A0A756DA0C}"/>
              </a:ext>
            </a:extLst>
          </p:cNvPr>
          <p:cNvSpPr/>
          <p:nvPr/>
        </p:nvSpPr>
        <p:spPr>
          <a:xfrm>
            <a:off x="4170296" y="3010188"/>
            <a:ext cx="19447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our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979C0-2CD7-80A9-A222-D2B7B127B415}"/>
              </a:ext>
            </a:extLst>
          </p:cNvPr>
          <p:cNvSpPr/>
          <p:nvPr/>
        </p:nvSpPr>
        <p:spPr>
          <a:xfrm rot="1008577">
            <a:off x="259822" y="4190791"/>
            <a:ext cx="41493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favorite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15682E-E81C-F1BB-5302-2A9F8D8748B6}"/>
              </a:ext>
            </a:extLst>
          </p:cNvPr>
          <p:cNvSpPr/>
          <p:nvPr/>
        </p:nvSpPr>
        <p:spPr>
          <a:xfrm>
            <a:off x="352457" y="986800"/>
            <a:ext cx="1149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45636B-7C8A-B8BE-2EDC-FD6939D4E6E2}"/>
              </a:ext>
            </a:extLst>
          </p:cNvPr>
          <p:cNvSpPr/>
          <p:nvPr/>
        </p:nvSpPr>
        <p:spPr>
          <a:xfrm rot="811179">
            <a:off x="6024290" y="4897955"/>
            <a:ext cx="1965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cream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130175"/>
            <a:ext cx="8077200" cy="147002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Write a </a:t>
            </a:r>
            <a:r>
              <a:rPr kumimoji="0" lang="fr-FR" sz="9000" b="0" i="0" u="none" strike="noStrike" kern="1200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complete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sentence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890F88-F306-43ED-6DE0-4100DCE6E45C}"/>
              </a:ext>
            </a:extLst>
          </p:cNvPr>
          <p:cNvSpPr/>
          <p:nvPr/>
        </p:nvSpPr>
        <p:spPr>
          <a:xfrm>
            <a:off x="228600" y="2626072"/>
            <a:ext cx="9038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kern="10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We</a:t>
            </a:r>
            <a:r>
              <a:rPr lang="fr-FR" sz="7200" b="1" kern="10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 </a:t>
            </a:r>
            <a:r>
              <a:rPr lang="fr-FR" sz="7200" b="1" kern="10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choose</a:t>
            </a:r>
            <a:r>
              <a:rPr lang="fr-FR" sz="7200" b="1" kern="10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 </a:t>
            </a:r>
            <a:r>
              <a:rPr lang="fr-FR" sz="7200" b="1" kern="10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our</a:t>
            </a:r>
            <a:r>
              <a:rPr lang="fr-FR" sz="7200" b="1" kern="10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 favorite </a:t>
            </a:r>
            <a:r>
              <a:rPr lang="fr-FR" sz="7200" b="1" kern="10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ice</a:t>
            </a:r>
            <a:r>
              <a:rPr lang="fr-FR" sz="7200" b="1" kern="10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 </a:t>
            </a:r>
            <a:r>
              <a:rPr lang="fr-FR" sz="7200" b="1" kern="10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/>
              </a:rPr>
              <a:t>cream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7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18416" y="108602"/>
            <a:ext cx="8077200" cy="147002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Write a </a:t>
            </a:r>
            <a:r>
              <a:rPr kumimoji="0" lang="fr-FR" sz="9000" b="0" i="0" u="none" strike="noStrike" kern="1200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complete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sentence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B3ADB6-08AE-FC5A-4F45-7DEBEA6429F8}"/>
              </a:ext>
            </a:extLst>
          </p:cNvPr>
          <p:cNvCxnSpPr/>
          <p:nvPr/>
        </p:nvCxnSpPr>
        <p:spPr>
          <a:xfrm>
            <a:off x="457200" y="4038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10885819-EB47-20FE-3B3B-796EC5EA9B23}"/>
              </a:ext>
            </a:extLst>
          </p:cNvPr>
          <p:cNvSpPr/>
          <p:nvPr/>
        </p:nvSpPr>
        <p:spPr>
          <a:xfrm>
            <a:off x="405967" y="4662640"/>
            <a:ext cx="84394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They choose their classes.</a:t>
            </a:r>
            <a:endParaRPr lang="en-US" sz="60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9E8137-DDC7-8A04-E9BC-EF95A12CD6ED}"/>
              </a:ext>
            </a:extLst>
          </p:cNvPr>
          <p:cNvSpPr/>
          <p:nvPr/>
        </p:nvSpPr>
        <p:spPr>
          <a:xfrm rot="986353">
            <a:off x="5224076" y="2203092"/>
            <a:ext cx="24639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9E1FE8-2361-7DEE-9C8D-A6BC15DDE778}"/>
              </a:ext>
            </a:extLst>
          </p:cNvPr>
          <p:cNvSpPr/>
          <p:nvPr/>
        </p:nvSpPr>
        <p:spPr>
          <a:xfrm rot="20687593">
            <a:off x="110301" y="1041085"/>
            <a:ext cx="39106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 choose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307B04-4B24-A31C-2EBC-71794837AA07}"/>
              </a:ext>
            </a:extLst>
          </p:cNvPr>
          <p:cNvSpPr/>
          <p:nvPr/>
        </p:nvSpPr>
        <p:spPr>
          <a:xfrm rot="19749224">
            <a:off x="6456710" y="1251388"/>
            <a:ext cx="20201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their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BAFEEF-EAE8-8AA4-4858-E71F9963D0C8}"/>
              </a:ext>
            </a:extLst>
          </p:cNvPr>
          <p:cNvSpPr/>
          <p:nvPr/>
        </p:nvSpPr>
        <p:spPr>
          <a:xfrm rot="21057455">
            <a:off x="1096555" y="2458198"/>
            <a:ext cx="34115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20835531">
            <a:off x="3351171" y="3940604"/>
            <a:ext cx="3027770" cy="12567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Segoe Print" pitchFamily="2" charset="0"/>
              </a:rPr>
              <a:t>De </a:t>
            </a:r>
            <a:r>
              <a:rPr lang="en-US" sz="3600" kern="10" dirty="0" err="1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Segoe Print" pitchFamily="2" charset="0"/>
              </a:rPr>
              <a:t>maths</a:t>
            </a:r>
            <a:endParaRPr lang="en-US" sz="3600" kern="10" dirty="0">
              <a:ln w="2222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 rot="20988392">
            <a:off x="495285" y="4283994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Segoe Print" pitchFamily="2" charset="0"/>
              </a:rPr>
              <a:t>réfléchir</a:t>
            </a:r>
            <a:endParaRPr lang="en-US" sz="3600" kern="10" dirty="0">
              <a:ln w="22225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 rot="428828">
            <a:off x="5160338" y="5785243"/>
            <a:ext cx="2462700" cy="6462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Segoe Print" pitchFamily="2" charset="0"/>
              </a:rPr>
              <a:t>au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 rot="953784">
            <a:off x="7236361" y="4059396"/>
            <a:ext cx="152815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Segoe Print" pitchFamily="2" charset="0"/>
              </a:rPr>
              <a:t>il</a:t>
            </a:r>
            <a:endParaRPr lang="en-US" sz="36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420968" y="2563945"/>
            <a:ext cx="8534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egoe Print" pitchFamily="2" charset="0"/>
              </a:rPr>
              <a:t>Il réfléchit au </a:t>
            </a:r>
            <a:r>
              <a:rPr lang="fr-FR" sz="3600" kern="10" dirty="0" err="1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egoe Print" pitchFamily="2" charset="0"/>
              </a:rPr>
              <a:t>probleme</a:t>
            </a:r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egoe Print" pitchFamily="2" charset="0"/>
              </a:rPr>
              <a:t> de maths.</a:t>
            </a:r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.</a:t>
            </a:r>
            <a:endParaRPr lang="en-US" sz="3600" kern="10" dirty="0">
              <a:ln w="22225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 rot="428828">
            <a:off x="661728" y="5522887"/>
            <a:ext cx="4144781" cy="12427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Segoe Print" pitchFamily="2" charset="0"/>
              </a:rPr>
              <a:t>problème</a:t>
            </a:r>
            <a:endParaRPr lang="en-US" sz="3600" kern="10" dirty="0">
              <a:ln w="2222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1044575"/>
            <a:ext cx="8915400" cy="1470025"/>
          </a:xfrm>
          <a:prstGeom prst="rect">
            <a:avLst/>
          </a:prstGeom>
        </p:spPr>
        <p:txBody>
          <a:bodyPr lIns="91440" tIns="45720" rIns="91440" bIns="45720" anchor="t">
            <a:normAutofit fontScale="5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Corbel"/>
                <a:ea typeface="+mj-ea"/>
                <a:cs typeface="+mj-cs"/>
              </a:rPr>
              <a:t>Écrivez la phrase complète</a:t>
            </a:r>
            <a:r>
              <a:rPr lang="fr-FR" sz="9000" dirty="0">
                <a:latin typeface="Corbel"/>
                <a:ea typeface="+mj-ea"/>
                <a:cs typeface="+mj-cs"/>
              </a:rPr>
              <a:t>. Conjuguez l'infinitif.</a:t>
            </a:r>
            <a:endParaRPr kumimoji="0" lang="fr-FR" sz="90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21042606">
            <a:off x="266626" y="416286"/>
            <a:ext cx="2371725" cy="5715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Bradley Hand ITC"/>
              </a:rPr>
              <a:t> </a:t>
            </a:r>
            <a:r>
              <a:rPr lang="fr-FR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Segoe Print" pitchFamily="2" charset="0"/>
              </a:rPr>
              <a:t>exemple: </a:t>
            </a:r>
          </a:p>
        </p:txBody>
      </p:sp>
    </p:spTree>
    <p:extLst>
      <p:ext uri="{BB962C8B-B14F-4D97-AF65-F5344CB8AC3E}">
        <p14:creationId xmlns:p14="http://schemas.microsoft.com/office/powerpoint/2010/main" val="292484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6" grpId="1" animBg="1"/>
      <p:bldP spid="18437" grpId="0" animBg="1"/>
      <p:bldP spid="18437" grpId="1" animBg="1"/>
      <p:bldP spid="18438" grpId="0" animBg="1"/>
      <p:bldP spid="18438" grpId="1" animBg="1"/>
      <p:bldP spid="18439" grpId="0" animBg="1"/>
      <p:bldP spid="18439" grpId="1" animBg="1"/>
      <p:bldP spid="18440" grpId="0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-764469">
            <a:off x="838200" y="41148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pas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 rot="-611608">
            <a:off x="1066800" y="9906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maigrir</a:t>
            </a:r>
            <a:endParaRPr lang="en-US" sz="3600" kern="10" dirty="0">
              <a:ln w="22225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Comic Sans MS"/>
            </a:endParaRP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 rot="428828">
            <a:off x="4978472" y="3775038"/>
            <a:ext cx="2462700" cy="6462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ne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 rot="953784">
            <a:off x="5410200" y="13716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Christophe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457200" y="2055894"/>
            <a:ext cx="8534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Christophe ne veut pas maigrir. </a:t>
            </a:r>
          </a:p>
          <a:p>
            <a:pPr algn="ctr"/>
            <a:endParaRPr lang="en-US" sz="3600" kern="10" dirty="0">
              <a:ln w="22225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 rot="428828">
            <a:off x="4176605" y="4985590"/>
            <a:ext cx="3076789" cy="11856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veut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0175"/>
            <a:ext cx="8077200" cy="147002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É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crivez la phrase complète: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6" grpId="1" animBg="1"/>
      <p:bldP spid="18437" grpId="0" animBg="1"/>
      <p:bldP spid="18437" grpId="1" animBg="1"/>
      <p:bldP spid="18438" grpId="0" animBg="1"/>
      <p:bldP spid="18438" grpId="1" animBg="1"/>
      <p:bldP spid="18439" grpId="0" animBg="1"/>
      <p:bldP spid="18439" grpId="1" animBg="1"/>
      <p:bldP spid="18440" grpId="0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-764469">
            <a:off x="838200" y="41148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les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 rot="-611608">
            <a:off x="1066800" y="990600"/>
            <a:ext cx="2514600" cy="1019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remplir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 rot="213567">
            <a:off x="5425044" y="1265280"/>
            <a:ext cx="3384017" cy="12489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blancs</a:t>
            </a:r>
            <a:endParaRPr lang="en-US" sz="36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Comic Sans MS"/>
            </a:endParaRP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762000" y="2209800"/>
            <a:ext cx="7848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Elles remplissent </a:t>
            </a:r>
          </a:p>
          <a:p>
            <a:pPr algn="ctr"/>
            <a:r>
              <a:rPr lang="fr-FR" sz="3600" kern="10" dirty="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les blancs.</a:t>
            </a:r>
            <a:endParaRPr lang="en-US" sz="3600" kern="10" dirty="0">
              <a:ln w="22225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0175"/>
            <a:ext cx="8077200" cy="147002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É</a:t>
            </a:r>
            <a:r>
              <a:rPr kumimoji="0" lang="fr-FR" sz="9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crivez la phrase complète:</a:t>
            </a: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 rot="213567">
            <a:off x="5820347" y="4490144"/>
            <a:ext cx="2303907" cy="10105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elles</a:t>
            </a:r>
            <a:endParaRPr lang="en-US" sz="36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6" grpId="1" animBg="1"/>
      <p:bldP spid="18437" grpId="0" animBg="1"/>
      <p:bldP spid="18437" grpId="1" animBg="1"/>
      <p:bldP spid="18439" grpId="0" animBg="1"/>
      <p:bldP spid="18439" grpId="1" animBg="1"/>
      <p:bldP spid="18440" grpId="0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E9CBFE96FE7B4F950A19AA059DDE12" ma:contentTypeVersion="16" ma:contentTypeDescription="Create a new document." ma:contentTypeScope="" ma:versionID="7842ce211f16ae446343ca3e6176de32">
  <xsd:schema xmlns:xsd="http://www.w3.org/2001/XMLSchema" xmlns:xs="http://www.w3.org/2001/XMLSchema" xmlns:p="http://schemas.microsoft.com/office/2006/metadata/properties" xmlns:ns2="c1ab09ec-df83-4651-a023-b2de319c0ad8" xmlns:ns3="46cb6113-186f-4397-9bd3-c3ca27b6204a" targetNamespace="http://schemas.microsoft.com/office/2006/metadata/properties" ma:root="true" ma:fieldsID="9ed5b07b079024bebadb4bdb4de785b1" ns2:_="" ns3:_="">
    <xsd:import namespace="c1ab09ec-df83-4651-a023-b2de319c0ad8"/>
    <xsd:import namespace="46cb6113-186f-4397-9bd3-c3ca27b620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b09ec-df83-4651-a023-b2de319c0a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51e8eed-b210-4e9a-b15e-1ae725bc65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b6113-186f-4397-9bd3-c3ca27b620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6aff68-f310-4644-8ec5-04bf9ca1f62b}" ma:internalName="TaxCatchAll" ma:showField="CatchAllData" ma:web="46cb6113-186f-4397-9bd3-c3ca27b620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6cb6113-186f-4397-9bd3-c3ca27b6204a" xsi:nil="true"/>
    <lcf76f155ced4ddcb4097134ff3c332f xmlns="c1ab09ec-df83-4651-a023-b2de319c0a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C1F09B-C97B-4EDF-A8E0-45567D3C87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525028-C534-4218-9B9B-95CD3C32A1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ab09ec-df83-4651-a023-b2de319c0ad8"/>
    <ds:schemaRef ds:uri="46cb6113-186f-4397-9bd3-c3ca27b620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4014FC-9BF2-40E5-B1CA-7BA655AAF22A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c1ab09ec-df83-4651-a023-b2de319c0ad8"/>
    <ds:schemaRef ds:uri="46cb6113-186f-4397-9bd3-c3ca27b6204a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153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Bradley Hand ITC</vt:lpstr>
      <vt:lpstr>Calibri</vt:lpstr>
      <vt:lpstr>Comic Sans MS</vt:lpstr>
      <vt:lpstr>Corbel</vt:lpstr>
      <vt:lpstr>Cursive standard</vt:lpstr>
      <vt:lpstr>Segoe Print</vt:lpstr>
      <vt:lpstr>Office Theme</vt:lpstr>
      <vt:lpstr>Jeu  d’ardoise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 d’ardoise</dc:title>
  <dc:creator>harding</dc:creator>
  <cp:lastModifiedBy>Rozei, Katherine</cp:lastModifiedBy>
  <cp:revision>57</cp:revision>
  <dcterms:created xsi:type="dcterms:W3CDTF">2011-08-22T23:35:39Z</dcterms:created>
  <dcterms:modified xsi:type="dcterms:W3CDTF">2023-03-10T16:56:21Z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0x01010081E9CBFE96FE7B4F950A19AA059DDE12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etDate">
    <vt:lpwstr>2022-08-14T19:21:05Z</vt:lpwstr>
  </property>
  <property fmtid="{D5CDD505-2E9C-101B-9397-08002B2CF9AE}" pid="5" name="MSIP_Label_0ee3c538-ec52-435f-ae58-017644bd9513_Method">
    <vt:lpwstr>Standard</vt:lpwstr>
  </property>
  <property fmtid="{D5CDD505-2E9C-101B-9397-08002B2CF9AE}" pid="6" name="MSIP_Label_0ee3c538-ec52-435f-ae58-017644bd9513_Name">
    <vt:lpwstr>0ee3c538-ec52-435f-ae58-017644bd9513</vt:lpwstr>
  </property>
  <property fmtid="{D5CDD505-2E9C-101B-9397-08002B2CF9AE}" pid="7" name="MSIP_Label_0ee3c538-ec52-435f-ae58-017644bd9513_SiteId">
    <vt:lpwstr>0cdcb198-8169-4b70-ba9f-da7e3ba700c2</vt:lpwstr>
  </property>
  <property fmtid="{D5CDD505-2E9C-101B-9397-08002B2CF9AE}" pid="8" name="MSIP_Label_0ee3c538-ec52-435f-ae58-017644bd9513_ActionId">
    <vt:lpwstr>3617d046-e982-4482-8ba9-a56c9aa160e6</vt:lpwstr>
  </property>
  <property fmtid="{D5CDD505-2E9C-101B-9397-08002B2CF9AE}" pid="9" name="MSIP_Label_0ee3c538-ec52-435f-ae58-017644bd9513_ContentBits">
    <vt:lpwstr>0</vt:lpwstr>
  </property>
  <property fmtid="{D5CDD505-2E9C-101B-9397-08002B2CF9AE}" pid="10" name="MediaServiceImageTags">
    <vt:lpwstr/>
  </property>
</Properties>
</file>