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7" r:id="rId2"/>
    <p:sldId id="268" r:id="rId3"/>
    <p:sldId id="272" r:id="rId4"/>
    <p:sldId id="270" r:id="rId5"/>
    <p:sldId id="271" r:id="rId6"/>
    <p:sldId id="273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59" autoAdjust="0"/>
    <p:restoredTop sz="94660"/>
  </p:normalViewPr>
  <p:slideViewPr>
    <p:cSldViewPr>
      <p:cViewPr>
        <p:scale>
          <a:sx n="70" d="100"/>
          <a:sy n="70" d="100"/>
        </p:scale>
        <p:origin x="520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>
            <a:extLst>
              <a:ext uri="{FF2B5EF4-FFF2-40B4-BE49-F238E27FC236}">
                <a16:creationId xmlns:a16="http://schemas.microsoft.com/office/drawing/2014/main" id="{93504245-17E1-5F0A-C303-E49B8CFE3B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Oval 8">
            <a:extLst>
              <a:ext uri="{FF2B5EF4-FFF2-40B4-BE49-F238E27FC236}">
                <a16:creationId xmlns:a16="http://schemas.microsoft.com/office/drawing/2014/main" id="{16D8F1CF-CCC3-2500-4279-E666ABC89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" name="Oval 9">
            <a:extLst>
              <a:ext uri="{FF2B5EF4-FFF2-40B4-BE49-F238E27FC236}">
                <a16:creationId xmlns:a16="http://schemas.microsoft.com/office/drawing/2014/main" id="{594B4F94-B70A-4B81-E9EF-58352F008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" name="Oval 10">
            <a:extLst>
              <a:ext uri="{FF2B5EF4-FFF2-40B4-BE49-F238E27FC236}">
                <a16:creationId xmlns:a16="http://schemas.microsoft.com/office/drawing/2014/main" id="{811E91E7-C13E-4863-B1F2-FBBC89914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5B1B17F-97F8-439A-7F2B-B820A525B3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71CE58B-40EA-C99C-A5B2-D6BB1BD4EA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5049C57-A2B2-C061-A239-E8E13B5B25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0AD0DC06-053C-4EDB-9ECC-89FD9DD64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76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CBDB62-C68F-0132-3A1B-53D3AF9B6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EC8D02-41C0-D388-625D-B18F953719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B4BE7D-F389-5AF2-06DA-3859E5330D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E8E983-7FF9-43B2-88CB-5B5732442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31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DC213B-5484-5DD6-2141-62011EBA02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E1C3C0-839D-9A0E-B093-E95860F1F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960A7D-4A3F-85D7-A315-E1A68941D5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19BFF-F732-4A05-A2B1-61B202DB2C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70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410122-43A5-6B43-4302-5AE363952F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93AF02-E158-9368-307F-8EB96D6A85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F4BD45-5041-0C21-3A92-A555535148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31C1C-96FD-439A-BDC2-5C85B3E7F8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80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2E6478-2673-51E0-9667-59C5AAFEE2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988884-CEA0-29DB-0ED8-0A2A488627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5FA6CF-BAFB-2D2E-41A6-863561C7E5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B2282-9924-43BC-BBFB-7D5D25C4E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9F2E5E-43BE-94F4-05C8-743456161E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4CED8D-60C3-BAC2-2A62-31C647C5CC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433899-BF46-007A-730D-BB895FC218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FED48-BFD3-40DF-A7A3-84EF7ADA6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20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D6028EE-D84B-BAF5-BDA8-86994E8913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A30F15C-A2EB-9CDD-F2EA-2E5FBE596D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B150313-8F72-2429-1FF9-7F1718D067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48186-4929-44D8-8121-4ACBA6F959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94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5D12DE9-42A2-4E30-80AD-3E74BBEB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0F07116-9978-BF87-5485-9B07FD229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EEC2298-4DE2-4E26-FEDC-F7B2A1E3DB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C24B1-477B-43CF-97E8-F98C66827F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01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BC8E984-7F8C-0871-EEB5-EBE13D6B96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C10A7F2-2297-34BE-477C-F4CD10725C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074494A-8D6E-68DD-B250-24504ADB9F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69E8A-5683-4C51-AEA5-7336B09575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84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97B790-2004-3DBB-48BD-0AFF260099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9E5B0-BDBD-6E5E-44E4-D071DC585F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63F641-B47C-8497-3EB5-32B6FE117F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C25F6D-B247-4DE5-A6D8-129F2FEA4D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25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C59043-EACB-8772-1443-656FFCF501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8E2405-7279-3BA1-2CC8-5D6D235BFB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78E363-934F-DC8B-BF72-8456E3F6B4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1977B7-7B4F-446E-989D-A2407375D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11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B8BA284-C791-8F45-B5F5-EE904339B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5AA7528-EA3F-3DCA-E775-98C6AE95E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643B530-0D19-3B9A-4D93-AC40A7C8570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75B4C26-7B79-8E98-9F6E-942EBFEAC0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E14E1532-807C-68F5-7624-475457CEB7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34926CD1-B1FD-46B3-BC60-BAF5951ABEC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A1070933-C543-F408-94B5-D150DE6A46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0BA376B4-F45B-97FF-A26C-6C3AE863C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E44DEF8C-D64F-EB9E-0CF0-1FFF20F06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5EF25FA1-F4A5-C541-A253-2F34410DF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3D22FE5B-2A22-E365-8B86-27F0DF810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4061E3A5-F5B1-D28D-B28E-84297E5FB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7112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do, make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" name="Line 33">
            <a:extLst>
              <a:ext uri="{FF2B5EF4-FFF2-40B4-BE49-F238E27FC236}">
                <a16:creationId xmlns:a16="http://schemas.microsoft.com/office/drawing/2014/main" id="{604EE68D-9B0F-C015-D7B2-6040BE7F3E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271713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4">
            <a:extLst>
              <a:ext uri="{FF2B5EF4-FFF2-40B4-BE49-F238E27FC236}">
                <a16:creationId xmlns:a16="http://schemas.microsoft.com/office/drawing/2014/main" id="{71783615-E587-C1C4-93AA-EE73CDD5EC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957513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36">
            <a:extLst>
              <a:ext uri="{FF2B5EF4-FFF2-40B4-BE49-F238E27FC236}">
                <a16:creationId xmlns:a16="http://schemas.microsoft.com/office/drawing/2014/main" id="{FB8D45AB-27FE-5501-AB71-5357FB425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752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je</a:t>
            </a:r>
          </a:p>
        </p:txBody>
      </p:sp>
      <p:sp>
        <p:nvSpPr>
          <p:cNvPr id="7" name="Text Box 38">
            <a:extLst>
              <a:ext uri="{FF2B5EF4-FFF2-40B4-BE49-F238E27FC236}">
                <a16:creationId xmlns:a16="http://schemas.microsoft.com/office/drawing/2014/main" id="{69C938A4-92BE-D044-C57F-D17CA9657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1738313"/>
            <a:ext cx="876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fais</a:t>
            </a:r>
          </a:p>
        </p:txBody>
      </p:sp>
      <p:sp>
        <p:nvSpPr>
          <p:cNvPr id="8" name="Text Box 39">
            <a:extLst>
              <a:ext uri="{FF2B5EF4-FFF2-40B4-BE49-F238E27FC236}">
                <a16:creationId xmlns:a16="http://schemas.microsoft.com/office/drawing/2014/main" id="{87033B1C-8341-F4FF-14DE-FADD5759F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42411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tu</a:t>
            </a:r>
          </a:p>
        </p:txBody>
      </p:sp>
      <p:sp>
        <p:nvSpPr>
          <p:cNvPr id="9" name="Text Box 40">
            <a:extLst>
              <a:ext uri="{FF2B5EF4-FFF2-40B4-BE49-F238E27FC236}">
                <a16:creationId xmlns:a16="http://schemas.microsoft.com/office/drawing/2014/main" id="{2260452C-7B9A-AEBA-0338-763BFCC33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2895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 / elle</a:t>
            </a:r>
          </a:p>
        </p:txBody>
      </p:sp>
      <p:sp>
        <p:nvSpPr>
          <p:cNvPr id="10" name="Text Box 43">
            <a:extLst>
              <a:ext uri="{FF2B5EF4-FFF2-40B4-BE49-F238E27FC236}">
                <a16:creationId xmlns:a16="http://schemas.microsoft.com/office/drawing/2014/main" id="{3B8BEDDC-0BF1-CCAD-32B7-1B496EAB2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7383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nous</a:t>
            </a:r>
          </a:p>
        </p:txBody>
      </p:sp>
      <p:sp>
        <p:nvSpPr>
          <p:cNvPr id="11" name="Text Box 45">
            <a:extLst>
              <a:ext uri="{FF2B5EF4-FFF2-40B4-BE49-F238E27FC236}">
                <a16:creationId xmlns:a16="http://schemas.microsoft.com/office/drawing/2014/main" id="{E7DB1FCD-5941-B68D-6919-73F903F20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42411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vous</a:t>
            </a:r>
          </a:p>
        </p:txBody>
      </p:sp>
      <p:sp>
        <p:nvSpPr>
          <p:cNvPr id="12" name="Text Box 46">
            <a:extLst>
              <a:ext uri="{FF2B5EF4-FFF2-40B4-BE49-F238E27FC236}">
                <a16:creationId xmlns:a16="http://schemas.microsoft.com/office/drawing/2014/main" id="{6E63A9EF-A461-4B64-907C-699E056BE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02895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  <a:ea typeface="ＭＳ Ｐゴシック" panose="020B0600070205080204" pitchFamily="34" charset="-128"/>
              </a:rPr>
              <a:t>ils/elles</a:t>
            </a:r>
          </a:p>
        </p:txBody>
      </p:sp>
      <p:sp>
        <p:nvSpPr>
          <p:cNvPr id="13" name="Text Box 55">
            <a:extLst>
              <a:ext uri="{FF2B5EF4-FFF2-40B4-BE49-F238E27FC236}">
                <a16:creationId xmlns:a16="http://schemas.microsoft.com/office/drawing/2014/main" id="{B7B8FE56-076E-FE0E-3CA8-A4150980E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2424113"/>
            <a:ext cx="723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fais</a:t>
            </a:r>
          </a:p>
        </p:txBody>
      </p:sp>
      <p:sp>
        <p:nvSpPr>
          <p:cNvPr id="14" name="Text Box 56">
            <a:extLst>
              <a:ext uri="{FF2B5EF4-FFF2-40B4-BE49-F238E27FC236}">
                <a16:creationId xmlns:a16="http://schemas.microsoft.com/office/drawing/2014/main" id="{EA275B96-757D-D71C-CF80-4D05C17CC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302895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fait</a:t>
            </a:r>
          </a:p>
        </p:txBody>
      </p:sp>
      <p:sp>
        <p:nvSpPr>
          <p:cNvPr id="15" name="Text Box 57">
            <a:extLst>
              <a:ext uri="{FF2B5EF4-FFF2-40B4-BE49-F238E27FC236}">
                <a16:creationId xmlns:a16="http://schemas.microsoft.com/office/drawing/2014/main" id="{3845C104-7045-5782-E52E-F3B9C6D28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7526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faisons</a:t>
            </a:r>
          </a:p>
        </p:txBody>
      </p:sp>
      <p:sp>
        <p:nvSpPr>
          <p:cNvPr id="16" name="Text Box 58">
            <a:extLst>
              <a:ext uri="{FF2B5EF4-FFF2-40B4-BE49-F238E27FC236}">
                <a16:creationId xmlns:a16="http://schemas.microsoft.com/office/drawing/2014/main" id="{995C498F-DCB6-4F2B-A71B-024A3D934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42411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faites</a:t>
            </a:r>
          </a:p>
        </p:txBody>
      </p:sp>
      <p:sp>
        <p:nvSpPr>
          <p:cNvPr id="17" name="Text Box 59">
            <a:extLst>
              <a:ext uri="{FF2B5EF4-FFF2-40B4-BE49-F238E27FC236}">
                <a16:creationId xmlns:a16="http://schemas.microsoft.com/office/drawing/2014/main" id="{09703FC4-0307-0047-02FD-840F6876F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02895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font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238291-F340-DFED-8EC9-35F808C2C939}"/>
              </a:ext>
            </a:extLst>
          </p:cNvPr>
          <p:cNvSpPr txBox="1"/>
          <p:nvPr/>
        </p:nvSpPr>
        <p:spPr>
          <a:xfrm>
            <a:off x="6477000" y="2528888"/>
            <a:ext cx="2286000" cy="1204912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spcAft>
                <a:spcPts val="1080"/>
              </a:spcAft>
              <a:defRPr/>
            </a:pPr>
            <a:r>
              <a:rPr lang="en-US" i="1" dirty="0" err="1">
                <a:latin typeface="Corbel" pitchFamily="34" charset="0"/>
              </a:rPr>
              <a:t>Contratctions</a:t>
            </a:r>
            <a:r>
              <a:rPr lang="en-US" i="1" dirty="0">
                <a:latin typeface="Corbel" pitchFamily="34" charset="0"/>
              </a:rPr>
              <a:t> with </a:t>
            </a:r>
            <a:r>
              <a:rPr lang="en-US" b="1" i="1" dirty="0">
                <a:solidFill>
                  <a:srgbClr val="0000FF"/>
                </a:solidFill>
                <a:latin typeface="Corbel" pitchFamily="34" charset="0"/>
              </a:rPr>
              <a:t>DE:</a:t>
            </a:r>
          </a:p>
          <a:p>
            <a:pPr algn="ctr"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de + le =  </a:t>
            </a:r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du</a:t>
            </a:r>
          </a:p>
          <a:p>
            <a:pPr algn="ctr"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de + les = </a:t>
            </a:r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des </a:t>
            </a:r>
          </a:p>
        </p:txBody>
      </p:sp>
      <p:sp>
        <p:nvSpPr>
          <p:cNvPr id="19" name="Line 35">
            <a:extLst>
              <a:ext uri="{FF2B5EF4-FFF2-40B4-BE49-F238E27FC236}">
                <a16:creationId xmlns:a16="http://schemas.microsoft.com/office/drawing/2014/main" id="{81D5D9AC-32BD-FCC9-6A16-D0FE0A6F63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67640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6E7DB37-17B2-C1EF-379A-FAFB34DC1E50}"/>
              </a:ext>
            </a:extLst>
          </p:cNvPr>
          <p:cNvSpPr txBox="1"/>
          <p:nvPr/>
        </p:nvSpPr>
        <p:spPr>
          <a:xfrm>
            <a:off x="457200" y="4017963"/>
            <a:ext cx="8382000" cy="2459037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spcAft>
                <a:spcPts val="1080"/>
              </a:spcAft>
              <a:defRPr/>
            </a:pPr>
            <a:r>
              <a:rPr lang="en-US" dirty="0">
                <a:latin typeface="Corbel" pitchFamily="34" charset="0"/>
              </a:rPr>
              <a:t>Idiomatic Expressions: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/>
              </a:rPr>
              <a:t>to pay attention			           to cook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/>
              </a:rPr>
              <a:t>to take a walk			           to do the dishes</a:t>
            </a:r>
            <a:endParaRPr lang="en-US" dirty="0">
              <a:latin typeface="Corbel" pitchFamily="34" charset="0"/>
            </a:endParaRP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take a trip			           to do the shopping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play a game			           to study a subject           </a:t>
            </a:r>
          </a:p>
          <a:p>
            <a:pPr>
              <a:spcAft>
                <a:spcPts val="1080"/>
              </a:spcAft>
              <a:defRPr/>
            </a:pPr>
            <a:r>
              <a:rPr lang="en-US" i="1" dirty="0">
                <a:latin typeface="Corbel" pitchFamily="34" charset="0"/>
              </a:rPr>
              <a:t>to do homework			           to do a sport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5230539-C7A1-CDA0-6382-BA31B8076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40238"/>
            <a:ext cx="209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attention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9165668-B441-183F-24F7-9678D6E6F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800600"/>
            <a:ext cx="236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une promenade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0742D8-40C5-5166-D350-171AB66B3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268913"/>
            <a:ext cx="2171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un voyage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898EB3-6722-5A10-D38A-EE07522E5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6499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un match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5826BC-8BDB-EB61-0527-CD62086C2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4043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les devoirs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EFA9F07-878A-4734-82A9-1384D39EB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429125"/>
            <a:ext cx="186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la cuisine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E628DF0-9CFF-74BD-B71C-EF8FC52D6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821238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la vaisselle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8E83C3-9B54-5C53-C106-4567B8734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268913"/>
            <a:ext cx="213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les courses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22A6E8F-B1BA-61B9-0414-06A8FCB41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66261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de + subject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5AEA9DA-C5D5-2B61-2366-B735824F2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10711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 de + activity</a:t>
            </a:r>
          </a:p>
        </p:txBody>
      </p:sp>
    </p:spTree>
    <p:extLst>
      <p:ext uri="{BB962C8B-B14F-4D97-AF65-F5344CB8AC3E}">
        <p14:creationId xmlns:p14="http://schemas.microsoft.com/office/powerpoint/2010/main" val="195522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3" grpId="0"/>
      <p:bldP spid="14" grpId="0"/>
      <p:bldP spid="15" grpId="0"/>
      <p:bldP spid="16" grpId="0"/>
      <p:bldP spid="17" grpId="0"/>
      <p:bldP spid="18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3D22FE5B-2A22-E365-8B86-27F0DF810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53343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 err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Révisions</a:t>
            </a:r>
            <a:r>
              <a:rPr lang="en-US" altLang="en-US" sz="2800" dirty="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 le </a:t>
            </a:r>
            <a:r>
              <a:rPr lang="en-US" altLang="en-US" sz="2800" dirty="0" err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verbe</a:t>
            </a:r>
            <a:r>
              <a:rPr lang="en-US" altLang="en-US" sz="2800" dirty="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faire</a:t>
            </a:r>
          </a:p>
        </p:txBody>
      </p:sp>
      <p:sp>
        <p:nvSpPr>
          <p:cNvPr id="29" name="Text Box 5">
            <a:extLst>
              <a:ext uri="{FF2B5EF4-FFF2-40B4-BE49-F238E27FC236}">
                <a16:creationId xmlns:a16="http://schemas.microsoft.com/office/drawing/2014/main" id="{67603C60-D1A9-27FD-C755-DB6FB737F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11808"/>
            <a:ext cx="35814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Do you do sports often?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We pay attention in class. 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My brother goes skiing in winter. 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I cook sometimes. 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You are going for a drive this weekend.</a:t>
            </a:r>
          </a:p>
          <a:p>
            <a:pPr algn="r">
              <a:spcBef>
                <a:spcPct val="50000"/>
              </a:spcBef>
            </a:pPr>
            <a:r>
              <a:rPr lang="en-US" sz="1600" i="1" dirty="0" err="1">
                <a:latin typeface="Corbel" pitchFamily="34" charset="0"/>
              </a:rPr>
              <a:t>Mes</a:t>
            </a:r>
            <a:r>
              <a:rPr lang="en-US" sz="1600" i="1" dirty="0">
                <a:latin typeface="Corbel" pitchFamily="34" charset="0"/>
              </a:rPr>
              <a:t> friends go bike riding after school.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My family goes camping in summer.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I like to jog.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The athletes work out.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You do your homework in your room.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My parents like to go for a walk.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I don’t go horseback riding. 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The teacher meets her students.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We go for a hike when it’s nice.</a:t>
            </a:r>
            <a:endParaRPr lang="en-US" sz="1600" i="1" dirty="0"/>
          </a:p>
          <a:p>
            <a:pPr algn="r"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31" name="Text Box 6">
            <a:extLst>
              <a:ext uri="{FF2B5EF4-FFF2-40B4-BE49-F238E27FC236}">
                <a16:creationId xmlns:a16="http://schemas.microsoft.com/office/drawing/2014/main" id="{F506E5F1-D6C4-4477-E16C-331571A67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524000"/>
            <a:ext cx="419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Tu …………………….. </a:t>
            </a:r>
            <a:r>
              <a:rPr lang="en-US" sz="1600" dirty="0" err="1">
                <a:latin typeface="Corbel" pitchFamily="34" charset="0"/>
              </a:rPr>
              <a:t>souvent</a:t>
            </a:r>
            <a:r>
              <a:rPr lang="en-US" sz="1600" dirty="0">
                <a:latin typeface="Corbel" pitchFamily="34" charset="0"/>
              </a:rPr>
              <a:t> ………………..?</a:t>
            </a:r>
          </a:p>
        </p:txBody>
      </p:sp>
      <p:sp>
        <p:nvSpPr>
          <p:cNvPr id="33" name="Text Box 6">
            <a:extLst>
              <a:ext uri="{FF2B5EF4-FFF2-40B4-BE49-F238E27FC236}">
                <a16:creationId xmlns:a16="http://schemas.microsoft.com/office/drawing/2014/main" id="{FA6741FA-B4B9-F43A-4473-813931232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871246"/>
            <a:ext cx="419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Nous ………………………………………….. </a:t>
            </a:r>
            <a:r>
              <a:rPr lang="en-US" sz="1600" dirty="0" err="1">
                <a:latin typeface="Corbel" pitchFamily="34" charset="0"/>
              </a:rPr>
              <a:t>en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classe</a:t>
            </a:r>
            <a:r>
              <a:rPr lang="en-US" sz="1600" dirty="0">
                <a:latin typeface="Corbel" pitchFamily="34" charset="0"/>
              </a:rPr>
              <a:t>.</a:t>
            </a:r>
          </a:p>
        </p:txBody>
      </p:sp>
      <p:sp>
        <p:nvSpPr>
          <p:cNvPr id="35" name="Text Box 6">
            <a:extLst>
              <a:ext uri="{FF2B5EF4-FFF2-40B4-BE49-F238E27FC236}">
                <a16:creationId xmlns:a16="http://schemas.microsoft.com/office/drawing/2014/main" id="{30ABCE80-807D-CBF9-53C0-C82A576F8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209800"/>
            <a:ext cx="419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Mon frère …………………………………….. </a:t>
            </a:r>
            <a:r>
              <a:rPr lang="en-US" sz="1600" dirty="0" err="1">
                <a:latin typeface="Corbel" pitchFamily="34" charset="0"/>
              </a:rPr>
              <a:t>en</a:t>
            </a:r>
            <a:r>
              <a:rPr lang="en-US" sz="1600" dirty="0">
                <a:latin typeface="Corbel" pitchFamily="34" charset="0"/>
              </a:rPr>
              <a:t> hiver.</a:t>
            </a:r>
          </a:p>
        </p:txBody>
      </p:sp>
      <p:sp>
        <p:nvSpPr>
          <p:cNvPr id="36" name="Text Box 6">
            <a:extLst>
              <a:ext uri="{FF2B5EF4-FFF2-40B4-BE49-F238E27FC236}">
                <a16:creationId xmlns:a16="http://schemas.microsoft.com/office/drawing/2014/main" id="{C32DE47E-CE25-D6DD-0300-44B90EF15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633246"/>
            <a:ext cx="419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Je …………………………………….. </a:t>
            </a:r>
            <a:r>
              <a:rPr lang="en-US" sz="1600" dirty="0" err="1">
                <a:latin typeface="Corbel" pitchFamily="34" charset="0"/>
              </a:rPr>
              <a:t>quelque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fois</a:t>
            </a:r>
            <a:r>
              <a:rPr lang="en-US" sz="1600" dirty="0">
                <a:latin typeface="Corbel" pitchFamily="34" charset="0"/>
              </a:rPr>
              <a:t>.</a:t>
            </a:r>
          </a:p>
        </p:txBody>
      </p:sp>
      <p:sp>
        <p:nvSpPr>
          <p:cNvPr id="37" name="Text Box 6">
            <a:extLst>
              <a:ext uri="{FF2B5EF4-FFF2-40B4-BE49-F238E27FC236}">
                <a16:creationId xmlns:a16="http://schemas.microsoft.com/office/drawing/2014/main" id="{546606EF-CFB0-3F17-ECC4-FCF1D03D7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971800"/>
            <a:ext cx="464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latin typeface="Corbel" pitchFamily="34" charset="0"/>
              </a:rPr>
              <a:t>Vous</a:t>
            </a:r>
            <a:r>
              <a:rPr lang="en-US" sz="1600" dirty="0">
                <a:latin typeface="Corbel" pitchFamily="34" charset="0"/>
              </a:rPr>
              <a:t> …………………………………………….. </a:t>
            </a:r>
            <a:r>
              <a:rPr lang="en-US" sz="1600" dirty="0" err="1">
                <a:latin typeface="Corbel" pitchFamily="34" charset="0"/>
              </a:rPr>
              <a:t>ce</a:t>
            </a:r>
            <a:r>
              <a:rPr lang="en-US" sz="1600" dirty="0">
                <a:latin typeface="Corbel" pitchFamily="34" charset="0"/>
              </a:rPr>
              <a:t> week-end.</a:t>
            </a:r>
          </a:p>
        </p:txBody>
      </p:sp>
      <p:sp>
        <p:nvSpPr>
          <p:cNvPr id="38" name="Text Box 6">
            <a:extLst>
              <a:ext uri="{FF2B5EF4-FFF2-40B4-BE49-F238E27FC236}">
                <a16:creationId xmlns:a16="http://schemas.microsoft.com/office/drawing/2014/main" id="{D4623E15-7421-B875-5C04-48EA77B8F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352800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latin typeface="Corbel" pitchFamily="34" charset="0"/>
              </a:rPr>
              <a:t>Mes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amis</a:t>
            </a:r>
            <a:r>
              <a:rPr lang="en-US" sz="1600" dirty="0">
                <a:latin typeface="Corbel" pitchFamily="34" charset="0"/>
              </a:rPr>
              <a:t> …………………………………….. après </a:t>
            </a:r>
            <a:r>
              <a:rPr lang="en-US" sz="1600" dirty="0" err="1">
                <a:latin typeface="Corbel" pitchFamily="34" charset="0"/>
              </a:rPr>
              <a:t>l’école</a:t>
            </a:r>
            <a:r>
              <a:rPr lang="en-US" sz="1600" dirty="0">
                <a:latin typeface="Corbel" pitchFamily="34" charset="0"/>
              </a:rPr>
              <a:t>.</a:t>
            </a:r>
          </a:p>
        </p:txBody>
      </p:sp>
      <p:sp>
        <p:nvSpPr>
          <p:cNvPr id="40" name="Text Box 6">
            <a:extLst>
              <a:ext uri="{FF2B5EF4-FFF2-40B4-BE49-F238E27FC236}">
                <a16:creationId xmlns:a16="http://schemas.microsoft.com/office/drawing/2014/main" id="{77D4FD90-E989-8C45-31FC-B66B3EAB3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733800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Ma </a:t>
            </a:r>
            <a:r>
              <a:rPr lang="en-US" sz="1600" dirty="0" err="1">
                <a:latin typeface="Corbel" pitchFamily="34" charset="0"/>
              </a:rPr>
              <a:t>famille</a:t>
            </a:r>
            <a:r>
              <a:rPr lang="en-US" sz="1600" dirty="0">
                <a:latin typeface="Corbel" pitchFamily="34" charset="0"/>
              </a:rPr>
              <a:t> …………………………………….. </a:t>
            </a:r>
            <a:r>
              <a:rPr lang="en-US" sz="1600" dirty="0" err="1">
                <a:latin typeface="Corbel" pitchFamily="34" charset="0"/>
              </a:rPr>
              <a:t>en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été</a:t>
            </a:r>
            <a:r>
              <a:rPr lang="en-US" sz="1600" dirty="0">
                <a:latin typeface="Corbel" pitchFamily="34" charset="0"/>
              </a:rPr>
              <a:t>.</a:t>
            </a:r>
          </a:p>
        </p:txBody>
      </p:sp>
      <p:sp>
        <p:nvSpPr>
          <p:cNvPr id="41" name="Text Box 6">
            <a:extLst>
              <a:ext uri="{FF2B5EF4-FFF2-40B4-BE49-F238E27FC236}">
                <a16:creationId xmlns:a16="http://schemas.microsoft.com/office/drawing/2014/main" id="{C3057B73-4136-A76C-3B5A-DE256E5D4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081046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latin typeface="Corbel" pitchFamily="34" charset="0"/>
              </a:rPr>
              <a:t>J’aime</a:t>
            </a:r>
            <a:r>
              <a:rPr lang="en-US" sz="1600" dirty="0">
                <a:latin typeface="Corbel" pitchFamily="34" charset="0"/>
              </a:rPr>
              <a:t> ……………………………………………………. .</a:t>
            </a:r>
          </a:p>
        </p:txBody>
      </p:sp>
      <p:sp>
        <p:nvSpPr>
          <p:cNvPr id="43" name="Text Box 6">
            <a:extLst>
              <a:ext uri="{FF2B5EF4-FFF2-40B4-BE49-F238E27FC236}">
                <a16:creationId xmlns:a16="http://schemas.microsoft.com/office/drawing/2014/main" id="{3706E779-ED84-BC76-5B35-668680F98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462046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Les </a:t>
            </a:r>
            <a:r>
              <a:rPr lang="en-US" sz="1600" dirty="0" err="1">
                <a:latin typeface="Corbel" pitchFamily="34" charset="0"/>
              </a:rPr>
              <a:t>athlètes</a:t>
            </a:r>
            <a:r>
              <a:rPr lang="en-US" sz="1600" dirty="0">
                <a:latin typeface="Corbel" pitchFamily="34" charset="0"/>
              </a:rPr>
              <a:t> ………………………………………………. .</a:t>
            </a:r>
          </a:p>
        </p:txBody>
      </p:sp>
      <p:sp>
        <p:nvSpPr>
          <p:cNvPr id="44" name="Text Box 6">
            <a:extLst>
              <a:ext uri="{FF2B5EF4-FFF2-40B4-BE49-F238E27FC236}">
                <a16:creationId xmlns:a16="http://schemas.microsoft.com/office/drawing/2014/main" id="{B6FE4414-ED2A-5802-D6A1-EB0D5D194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800600"/>
            <a:ext cx="464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Tu …………………………………..……… dans ta chambre.</a:t>
            </a:r>
          </a:p>
        </p:txBody>
      </p:sp>
      <p:sp>
        <p:nvSpPr>
          <p:cNvPr id="45" name="Text Box 6">
            <a:extLst>
              <a:ext uri="{FF2B5EF4-FFF2-40B4-BE49-F238E27FC236}">
                <a16:creationId xmlns:a16="http://schemas.microsoft.com/office/drawing/2014/main" id="{29A09759-C80E-2577-9CF8-26D0E6ECA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147846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latin typeface="Corbel" pitchFamily="34" charset="0"/>
              </a:rPr>
              <a:t>Mes</a:t>
            </a:r>
            <a:r>
              <a:rPr lang="en-US" sz="1600" dirty="0">
                <a:latin typeface="Corbel" pitchFamily="34" charset="0"/>
              </a:rPr>
              <a:t> parents </a:t>
            </a:r>
            <a:r>
              <a:rPr lang="en-US" sz="1600" dirty="0" err="1">
                <a:latin typeface="Corbel" pitchFamily="34" charset="0"/>
              </a:rPr>
              <a:t>aiment</a:t>
            </a:r>
            <a:r>
              <a:rPr lang="en-US" sz="1600" dirty="0">
                <a:latin typeface="Corbel" pitchFamily="34" charset="0"/>
              </a:rPr>
              <a:t> …………………………………………. </a:t>
            </a:r>
          </a:p>
        </p:txBody>
      </p:sp>
      <p:sp>
        <p:nvSpPr>
          <p:cNvPr id="46" name="Text Box 6">
            <a:extLst>
              <a:ext uri="{FF2B5EF4-FFF2-40B4-BE49-F238E27FC236}">
                <a16:creationId xmlns:a16="http://schemas.microsoft.com/office/drawing/2014/main" id="{5A41C786-934F-E3BF-EB1F-270E5BED3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486400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Je ne …………… pas ………………………………………. .</a:t>
            </a:r>
          </a:p>
        </p:txBody>
      </p:sp>
      <p:sp>
        <p:nvSpPr>
          <p:cNvPr id="47" name="Text Box 6">
            <a:extLst>
              <a:ext uri="{FF2B5EF4-FFF2-40B4-BE49-F238E27FC236}">
                <a16:creationId xmlns:a16="http://schemas.microsoft.com/office/drawing/2014/main" id="{95299336-DFAD-A3E2-6320-52B7B3D1F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867400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La prof ………………………………………. </a:t>
            </a:r>
            <a:r>
              <a:rPr lang="en-US" sz="1600" dirty="0" err="1">
                <a:latin typeface="Corbel" pitchFamily="34" charset="0"/>
              </a:rPr>
              <a:t>ses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étudiants</a:t>
            </a:r>
            <a:r>
              <a:rPr lang="en-US" sz="1600" dirty="0">
                <a:latin typeface="Corbel" pitchFamily="34" charset="0"/>
              </a:rPr>
              <a:t>.</a:t>
            </a:r>
          </a:p>
        </p:txBody>
      </p:sp>
      <p:sp>
        <p:nvSpPr>
          <p:cNvPr id="48" name="Text Box 6">
            <a:extLst>
              <a:ext uri="{FF2B5EF4-FFF2-40B4-BE49-F238E27FC236}">
                <a16:creationId xmlns:a16="http://schemas.microsoft.com/office/drawing/2014/main" id="{55F9A6F2-FC7B-767B-7733-3203C085F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290846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Nous…………………………………….. </a:t>
            </a:r>
            <a:r>
              <a:rPr lang="en-US" sz="1600" dirty="0" err="1">
                <a:latin typeface="Corbel" pitchFamily="34" charset="0"/>
              </a:rPr>
              <a:t>quand</a:t>
            </a:r>
            <a:r>
              <a:rPr lang="en-US" sz="1600" dirty="0">
                <a:latin typeface="Corbel" pitchFamily="34" charset="0"/>
              </a:rPr>
              <a:t> il fait beau.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5E5AA26-9B05-994D-C06F-EF6665E81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3" y="1411217"/>
            <a:ext cx="9524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fais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CCF00C5-69FD-8624-AC41-140AAB12A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428690"/>
            <a:ext cx="13243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du sport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69AF111-9BF7-E6C6-A0A2-7C7756E2C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761" y="1775282"/>
            <a:ext cx="22859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faisons</a:t>
            </a: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 attention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58D0C02-C3CB-67C6-A1F5-E273547A4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3145" y="2121812"/>
            <a:ext cx="13243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fait du ski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F6E2FBA-6F03-86CA-5446-64B48A295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3828" y="2514510"/>
            <a:ext cx="20444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fais</a:t>
            </a: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 de la cuisine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CA862F5-12B8-D5B8-7C25-E04B0398F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853" y="2856637"/>
            <a:ext cx="30350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faites</a:t>
            </a: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 un tour 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en</a:t>
            </a: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 voiture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E6E7A9B-70D3-9D30-CF0A-FA1DEAD8F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938" y="3274367"/>
            <a:ext cx="17396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font du 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vélo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FDD3E15-E7F7-9915-BC8C-A59E183A9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3146" y="3621202"/>
            <a:ext cx="19335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fait du camping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0BB2BDF-15E5-7F8D-CA27-5731CB2BA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8729" y="3986300"/>
            <a:ext cx="22730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faire du jogging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1E9CA32-B8E6-33BE-5859-06F3B4166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0978" y="4391798"/>
            <a:ext cx="18158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font de la gym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07FBFCB-E0CD-F439-4281-2D3DA8458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3828" y="4712612"/>
            <a:ext cx="21206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fais</a:t>
            </a: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tes</a:t>
            </a: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 devoirs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DA3DC93-246C-A80E-0946-CA2AF0FFF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682" y="5062954"/>
            <a:ext cx="29100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faire 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une</a:t>
            </a: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 promenade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65DFA4D-AD24-D3F0-032B-12140F9A7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811" y="5380511"/>
            <a:ext cx="9524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fais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0FA55FA-75AC-A823-36F6-0B420A913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8095" y="5404330"/>
            <a:ext cx="15956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de</a:t>
            </a: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 cheval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71E8FDE-93CE-3A73-23DE-59FAE9E8A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493" y="5770771"/>
            <a:ext cx="24608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fait la </a:t>
            </a:r>
            <a:r>
              <a:rPr lang="en-US" alt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connaissance</a:t>
            </a:r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BFB8BED-9CC8-76CE-28E4-1120F50EC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3" y="6213327"/>
            <a:ext cx="29531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faisons</a:t>
            </a:r>
            <a:r>
              <a:rPr lang="en-US" altLang="en-US" sz="1800" b="1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une</a:t>
            </a:r>
            <a:r>
              <a:rPr lang="en-US" altLang="en-US" sz="1800" b="1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randonnée</a:t>
            </a:r>
            <a:endParaRPr lang="en-US" altLang="en-US" sz="1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67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5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3E4F480A-DB03-F093-DD6D-A417DF653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858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Corbel" pitchFamily="34" charset="0"/>
              </a:rPr>
              <a:t>SORTIR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F6B1634B-DC5C-8718-5EA0-43AC43999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79298"/>
            <a:ext cx="464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get out </a:t>
            </a:r>
            <a:endParaRPr lang="en-US" sz="16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" name="Line 33">
            <a:extLst>
              <a:ext uri="{FF2B5EF4-FFF2-40B4-BE49-F238E27FC236}">
                <a16:creationId xmlns:a16="http://schemas.microsoft.com/office/drawing/2014/main" id="{9FD6BC86-1037-8080-2290-02AFB96F02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650806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4">
            <a:extLst>
              <a:ext uri="{FF2B5EF4-FFF2-40B4-BE49-F238E27FC236}">
                <a16:creationId xmlns:a16="http://schemas.microsoft.com/office/drawing/2014/main" id="{8D3B2F42-D2DD-6C9D-9F5A-4681B04BC1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336606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5">
            <a:extLst>
              <a:ext uri="{FF2B5EF4-FFF2-40B4-BE49-F238E27FC236}">
                <a16:creationId xmlns:a16="http://schemas.microsoft.com/office/drawing/2014/main" id="{6AC2E733-D9F9-85E8-C82C-E2779C6A89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041206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36">
            <a:extLst>
              <a:ext uri="{FF2B5EF4-FFF2-40B4-BE49-F238E27FC236}">
                <a16:creationId xmlns:a16="http://schemas.microsoft.com/office/drawing/2014/main" id="{D1BAF382-AD8C-6BCB-26FB-2D4DE58C1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117406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Corbel" pitchFamily="34" charset="0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892FD0DC-EFC7-D10F-93B2-BD758D692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103119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sors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9" name="Text Box 39">
            <a:extLst>
              <a:ext uri="{FF2B5EF4-FFF2-40B4-BE49-F238E27FC236}">
                <a16:creationId xmlns:a16="http://schemas.microsoft.com/office/drawing/2014/main" id="{56DD1E10-8A7B-1BC4-84A6-F9CC1D06E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88919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Corbel" pitchFamily="34" charset="0"/>
              </a:rPr>
              <a:t>tu</a:t>
            </a:r>
          </a:p>
        </p:txBody>
      </p:sp>
      <p:sp>
        <p:nvSpPr>
          <p:cNvPr id="10" name="Text Box 40">
            <a:extLst>
              <a:ext uri="{FF2B5EF4-FFF2-40B4-BE49-F238E27FC236}">
                <a16:creationId xmlns:a16="http://schemas.microsoft.com/office/drawing/2014/main" id="{BC76B498-9DF1-A8FA-FE80-66AB7EF8C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393756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Corbel" pitchFamily="34" charset="0"/>
              </a:rPr>
              <a:t>il / elle</a:t>
            </a:r>
          </a:p>
        </p:txBody>
      </p:sp>
      <p:sp>
        <p:nvSpPr>
          <p:cNvPr id="11" name="Text Box 43">
            <a:extLst>
              <a:ext uri="{FF2B5EF4-FFF2-40B4-BE49-F238E27FC236}">
                <a16:creationId xmlns:a16="http://schemas.microsoft.com/office/drawing/2014/main" id="{3C1DEBE2-54E3-4BC2-7E1F-39E71661D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103119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Corbel" pitchFamily="34" charset="0"/>
              </a:rPr>
              <a:t>nous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2B20743E-CCF6-49CC-5FCB-51D05A4F4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788919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Corbel" pitchFamily="34" charset="0"/>
              </a:rPr>
              <a:t>vous</a:t>
            </a:r>
          </a:p>
        </p:txBody>
      </p:sp>
      <p:sp>
        <p:nvSpPr>
          <p:cNvPr id="13" name="Text Box 46">
            <a:extLst>
              <a:ext uri="{FF2B5EF4-FFF2-40B4-BE49-F238E27FC236}">
                <a16:creationId xmlns:a16="http://schemas.microsoft.com/office/drawing/2014/main" id="{9062655B-4C4B-6B2D-495E-6A4DCEDBD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393756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Corbel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DA714FFF-9AF8-B4F2-731E-99CF4492D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88919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sors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9BCBB8B5-CAC0-3C28-EEE5-B6AC7A0F1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393756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sor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t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85B47AB0-E7C2-455B-0962-7354D2836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117406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sor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t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ons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FB280116-F254-324F-708A-C53562FF5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788919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sor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t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ez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883BAF16-42B3-8E4C-D88A-D91B4E249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393756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sor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t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ent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3B2505DB-9C32-FA5F-5F8E-B764A31E6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5764" y="931704"/>
            <a:ext cx="46482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get out </a:t>
            </a:r>
            <a:endParaRPr lang="en-US" sz="16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04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22CD4930-C64F-C2F4-FCCF-69E0E3A1F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PARTIR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901C7985-6A7B-2527-7B9D-2E86FB317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810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leave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" name="Line 33">
            <a:extLst>
              <a:ext uri="{FF2B5EF4-FFF2-40B4-BE49-F238E27FC236}">
                <a16:creationId xmlns:a16="http://schemas.microsoft.com/office/drawing/2014/main" id="{A386C7F8-EFD3-36DE-A433-89DCED962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87655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4">
            <a:extLst>
              <a:ext uri="{FF2B5EF4-FFF2-40B4-BE49-F238E27FC236}">
                <a16:creationId xmlns:a16="http://schemas.microsoft.com/office/drawing/2014/main" id="{3111B2E5-6A71-155B-6A56-C17112A201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56235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5">
            <a:extLst>
              <a:ext uri="{FF2B5EF4-FFF2-40B4-BE49-F238E27FC236}">
                <a16:creationId xmlns:a16="http://schemas.microsoft.com/office/drawing/2014/main" id="{6CD2275C-3891-BB66-E8DD-54EE25A3C0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266950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36">
            <a:extLst>
              <a:ext uri="{FF2B5EF4-FFF2-40B4-BE49-F238E27FC236}">
                <a16:creationId xmlns:a16="http://schemas.microsoft.com/office/drawing/2014/main" id="{26020046-BD21-9BED-2CF1-ED6C945D2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34315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106F2A5E-6AF4-71D2-84FB-8CC305D0A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32886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pars</a:t>
            </a:r>
          </a:p>
        </p:txBody>
      </p:sp>
      <p:sp>
        <p:nvSpPr>
          <p:cNvPr id="9" name="Text Box 39">
            <a:extLst>
              <a:ext uri="{FF2B5EF4-FFF2-40B4-BE49-F238E27FC236}">
                <a16:creationId xmlns:a16="http://schemas.microsoft.com/office/drawing/2014/main" id="{DC17589A-3DE7-A560-41DB-A366BF219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01466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0" name="Text Box 40">
            <a:extLst>
              <a:ext uri="{FF2B5EF4-FFF2-40B4-BE49-F238E27FC236}">
                <a16:creationId xmlns:a16="http://schemas.microsoft.com/office/drawing/2014/main" id="{D6A2F1D7-8E20-E9AD-31BE-DF544BA33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6195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11" name="Text Box 43">
            <a:extLst>
              <a:ext uri="{FF2B5EF4-FFF2-40B4-BE49-F238E27FC236}">
                <a16:creationId xmlns:a16="http://schemas.microsoft.com/office/drawing/2014/main" id="{7932CE16-FB6C-65CD-5C63-5C4846533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32886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BFE3E2FC-A061-C5FE-0365-28695D374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014663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3" name="Text Box 46">
            <a:extLst>
              <a:ext uri="{FF2B5EF4-FFF2-40B4-BE49-F238E27FC236}">
                <a16:creationId xmlns:a16="http://schemas.microsoft.com/office/drawing/2014/main" id="{049052A6-CC1D-DCFC-7C7F-9FE39846D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6195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2260BBA5-F6CF-784B-EBEB-C48371F82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01466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60F194AA-13CA-11A0-1B56-2B1EF2A61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6195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7FC38360-66AB-06DA-6D80-905BB0448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34315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16337AE6-4019-E87E-2B19-C0010552F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14663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rbel" panose="020B0503020204020204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85FCE8A4-0238-A4F7-14A1-CC7B7C051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6195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par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91E3017-C0FA-C9AF-52E3-122E1C0AA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9482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partir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 à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4F4281D-7515-CBC6-4252-5C47075B6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5578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partir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 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C4269F-58F5-3545-B888-8443C59CD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9530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to leave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for</a:t>
            </a:r>
            <a:endParaRPr lang="en-US" altLang="en-US" sz="2400" b="1" i="1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409B8D-320B-A66D-9078-BD8CAA143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5578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anose="020B0503020204020204" pitchFamily="34" charset="0"/>
              </a:rPr>
              <a:t>to leave </a:t>
            </a:r>
            <a:r>
              <a:rPr lang="en-US" altLang="en-US" sz="2400" i="1">
                <a:solidFill>
                  <a:schemeClr val="tx1"/>
                </a:solidFill>
                <a:latin typeface="Corbel" panose="020B0503020204020204" pitchFamily="34" charset="0"/>
              </a:rPr>
              <a:t>from</a:t>
            </a:r>
            <a:endParaRPr lang="en-US" altLang="en-US" sz="2400" b="1" i="1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3E4897B-9C10-B54F-2D6E-55256B6AC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040313"/>
            <a:ext cx="3733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Papa part </a:t>
            </a:r>
            <a:r>
              <a:rPr lang="en-US" altLang="en-US" sz="1800" i="1">
                <a:solidFill>
                  <a:srgbClr val="0000FF"/>
                </a:solidFill>
                <a:latin typeface="Corbel" panose="020B0503020204020204" pitchFamily="34" charset="0"/>
              </a:rPr>
              <a:t>à 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son bureau à 7 heures.</a:t>
            </a:r>
            <a:endParaRPr lang="en-US" altLang="en-US" sz="1800" b="1" i="1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895552-DCA4-755D-1E1A-03542C2A1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573713"/>
            <a:ext cx="3733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Je pars </a:t>
            </a:r>
            <a:r>
              <a:rPr lang="en-US" altLang="en-US" sz="1800" i="1">
                <a:solidFill>
                  <a:srgbClr val="0000FF"/>
                </a:solidFill>
                <a:latin typeface="Corbel" panose="020B0503020204020204" pitchFamily="34" charset="0"/>
              </a:rPr>
              <a:t>de</a:t>
            </a:r>
            <a:r>
              <a:rPr lang="en-US" altLang="en-US" sz="1800">
                <a:solidFill>
                  <a:schemeClr val="tx1"/>
                </a:solidFill>
                <a:latin typeface="Corbel" panose="020B0503020204020204" pitchFamily="34" charset="0"/>
              </a:rPr>
              <a:t> la maison à 7 heures.</a:t>
            </a:r>
            <a:endParaRPr lang="en-US" altLang="en-US" sz="1800" b="1" i="1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94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C3C466E1-A3ED-15CB-278E-8AA42BD67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Corbel" panose="020B0503020204020204" pitchFamily="34" charset="0"/>
              </a:rPr>
              <a:t>DORMIR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11680216-869F-AF93-9682-C1736B05F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810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sleep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" name="Line 33">
            <a:extLst>
              <a:ext uri="{FF2B5EF4-FFF2-40B4-BE49-F238E27FC236}">
                <a16:creationId xmlns:a16="http://schemas.microsoft.com/office/drawing/2014/main" id="{5F2A44A7-F805-1C59-5501-88110D7251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5288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4">
            <a:extLst>
              <a:ext uri="{FF2B5EF4-FFF2-40B4-BE49-F238E27FC236}">
                <a16:creationId xmlns:a16="http://schemas.microsoft.com/office/drawing/2014/main" id="{77C48986-1130-BBEB-C950-0B97762DA1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2146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5">
            <a:extLst>
              <a:ext uri="{FF2B5EF4-FFF2-40B4-BE49-F238E27FC236}">
                <a16:creationId xmlns:a16="http://schemas.microsoft.com/office/drawing/2014/main" id="{B781D8A3-8AC9-C8B6-75E9-6B27772080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9192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36">
            <a:extLst>
              <a:ext uri="{FF2B5EF4-FFF2-40B4-BE49-F238E27FC236}">
                <a16:creationId xmlns:a16="http://schemas.microsoft.com/office/drawing/2014/main" id="{506CE464-6C91-D99E-7D2A-DA39A29BE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9954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8" name="Text Box 38">
            <a:extLst>
              <a:ext uri="{FF2B5EF4-FFF2-40B4-BE49-F238E27FC236}">
                <a16:creationId xmlns:a16="http://schemas.microsoft.com/office/drawing/2014/main" id="{59B1FE1A-3977-5CF8-7C9D-6189DBBEF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9812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dors</a:t>
            </a:r>
          </a:p>
        </p:txBody>
      </p:sp>
      <p:sp>
        <p:nvSpPr>
          <p:cNvPr id="9" name="Text Box 39">
            <a:extLst>
              <a:ext uri="{FF2B5EF4-FFF2-40B4-BE49-F238E27FC236}">
                <a16:creationId xmlns:a16="http://schemas.microsoft.com/office/drawing/2014/main" id="{2680BE79-E0AC-A5A7-0A60-C8A4CBC09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7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0" name="Text Box 40">
            <a:extLst>
              <a:ext uri="{FF2B5EF4-FFF2-40B4-BE49-F238E27FC236}">
                <a16:creationId xmlns:a16="http://schemas.microsoft.com/office/drawing/2014/main" id="{EC7D7CC7-8B6E-35BC-1652-B81DDF5C4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2718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11" name="Text Box 43">
            <a:extLst>
              <a:ext uri="{FF2B5EF4-FFF2-40B4-BE49-F238E27FC236}">
                <a16:creationId xmlns:a16="http://schemas.microsoft.com/office/drawing/2014/main" id="{124AA507-B57F-BC7A-B525-BC37E55C9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81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1AD7C3C6-EA9B-2656-26AA-BB0A2CCE4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6670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3" name="Text Box 46">
            <a:extLst>
              <a:ext uri="{FF2B5EF4-FFF2-40B4-BE49-F238E27FC236}">
                <a16:creationId xmlns:a16="http://schemas.microsoft.com/office/drawing/2014/main" id="{BB57213D-7754-4194-7F5A-25123710C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2718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4" name="Text Box 55">
            <a:extLst>
              <a:ext uri="{FF2B5EF4-FFF2-40B4-BE49-F238E27FC236}">
                <a16:creationId xmlns:a16="http://schemas.microsoft.com/office/drawing/2014/main" id="{EC12CDB4-323D-B9C6-D143-BDE54F3B8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6670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dors</a:t>
            </a:r>
          </a:p>
        </p:txBody>
      </p:sp>
      <p:sp>
        <p:nvSpPr>
          <p:cNvPr id="15" name="Text Box 56">
            <a:extLst>
              <a:ext uri="{FF2B5EF4-FFF2-40B4-BE49-F238E27FC236}">
                <a16:creationId xmlns:a16="http://schemas.microsoft.com/office/drawing/2014/main" id="{B96E444A-5C0B-CCA4-4FAA-0FAB88893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2718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</a:p>
        </p:txBody>
      </p:sp>
      <p:sp>
        <p:nvSpPr>
          <p:cNvPr id="16" name="Text Box 57">
            <a:extLst>
              <a:ext uri="{FF2B5EF4-FFF2-40B4-BE49-F238E27FC236}">
                <a16:creationId xmlns:a16="http://schemas.microsoft.com/office/drawing/2014/main" id="{05EF110F-5D37-6C75-F3C8-274B6269D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954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m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</a:p>
        </p:txBody>
      </p:sp>
      <p:sp>
        <p:nvSpPr>
          <p:cNvPr id="17" name="Text Box 58">
            <a:extLst>
              <a:ext uri="{FF2B5EF4-FFF2-40B4-BE49-F238E27FC236}">
                <a16:creationId xmlns:a16="http://schemas.microsoft.com/office/drawing/2014/main" id="{2C66FEA9-55BF-16DF-8B3C-62F6C9111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67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rbel" panose="020B0503020204020204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dor</a:t>
            </a:r>
            <a:r>
              <a:rPr lang="en-US" altLang="en-US" sz="24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m</a:t>
            </a:r>
            <a:r>
              <a:rPr lang="en-US" altLang="en-US" sz="24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  <a:endParaRPr lang="en-US" altLang="en-US" sz="24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8" name="Text Box 59">
            <a:extLst>
              <a:ext uri="{FF2B5EF4-FFF2-40B4-BE49-F238E27FC236}">
                <a16:creationId xmlns:a16="http://schemas.microsoft.com/office/drawing/2014/main" id="{70333AFF-5D41-0C4F-A574-DE29EC4E4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18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dor</a:t>
            </a:r>
            <a:r>
              <a:rPr lang="en-US" altLang="en-US" sz="2400" b="1">
                <a:solidFill>
                  <a:srgbClr val="FF0000"/>
                </a:solidFill>
                <a:latin typeface="Corbel" panose="020B0503020204020204" pitchFamily="34" charset="0"/>
              </a:rPr>
              <a:t>m</a:t>
            </a:r>
            <a:r>
              <a:rPr lang="en-US" altLang="en-US" sz="2400" b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</a:p>
        </p:txBody>
      </p:sp>
    </p:spTree>
    <p:extLst>
      <p:ext uri="{BB962C8B-B14F-4D97-AF65-F5344CB8AC3E}">
        <p14:creationId xmlns:p14="http://schemas.microsoft.com/office/powerpoint/2010/main" val="225209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>
            <a:extLst>
              <a:ext uri="{FF2B5EF4-FFF2-40B4-BE49-F238E27FC236}">
                <a16:creationId xmlns:a16="http://schemas.microsoft.com/office/drawing/2014/main" id="{C1E20510-128A-F751-79D4-8FA5F08FC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350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Corbel" panose="020B0503020204020204" pitchFamily="34" charset="0"/>
              </a:rPr>
              <a:t>SERVIR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3B443F87-7A6A-49AC-8009-B5D99F247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81038"/>
            <a:ext cx="19050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1" dirty="0">
                <a:solidFill>
                  <a:schemeClr val="tx2"/>
                </a:solidFill>
                <a:latin typeface="Corbel" pitchFamily="34" charset="0"/>
              </a:rPr>
              <a:t>to serve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" name="Line 33">
            <a:extLst>
              <a:ext uri="{FF2B5EF4-FFF2-40B4-BE49-F238E27FC236}">
                <a16:creationId xmlns:a16="http://schemas.microsoft.com/office/drawing/2014/main" id="{872C5035-3837-3CD0-CC44-37FE4785B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5288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4">
            <a:extLst>
              <a:ext uri="{FF2B5EF4-FFF2-40B4-BE49-F238E27FC236}">
                <a16:creationId xmlns:a16="http://schemas.microsoft.com/office/drawing/2014/main" id="{CFD807D6-4BAD-2C52-F1F8-603D38F130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2146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35">
            <a:extLst>
              <a:ext uri="{FF2B5EF4-FFF2-40B4-BE49-F238E27FC236}">
                <a16:creationId xmlns:a16="http://schemas.microsoft.com/office/drawing/2014/main" id="{33D2B4F5-347F-D0E7-A3CB-45E1ACA91A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9192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36">
            <a:extLst>
              <a:ext uri="{FF2B5EF4-FFF2-40B4-BE49-F238E27FC236}">
                <a16:creationId xmlns:a16="http://schemas.microsoft.com/office/drawing/2014/main" id="{78FFEC97-FAC9-1A34-C672-0D36DEDB3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99548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je</a:t>
            </a:r>
          </a:p>
        </p:txBody>
      </p:sp>
      <p:sp>
        <p:nvSpPr>
          <p:cNvPr id="9" name="Text Box 38">
            <a:extLst>
              <a:ext uri="{FF2B5EF4-FFF2-40B4-BE49-F238E27FC236}">
                <a16:creationId xmlns:a16="http://schemas.microsoft.com/office/drawing/2014/main" id="{A06B3696-9BF0-376A-8196-B4FE66DA8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9812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sers</a:t>
            </a:r>
            <a:endParaRPr lang="en-US" altLang="en-US" sz="24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0" name="Text Box 39">
            <a:extLst>
              <a:ext uri="{FF2B5EF4-FFF2-40B4-BE49-F238E27FC236}">
                <a16:creationId xmlns:a16="http://schemas.microsoft.com/office/drawing/2014/main" id="{CA24B5DF-F7F7-B9A6-3B98-84CA9BBE7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7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tu</a:t>
            </a:r>
          </a:p>
        </p:txBody>
      </p:sp>
      <p:sp>
        <p:nvSpPr>
          <p:cNvPr id="11" name="Text Box 40">
            <a:extLst>
              <a:ext uri="{FF2B5EF4-FFF2-40B4-BE49-F238E27FC236}">
                <a16:creationId xmlns:a16="http://schemas.microsoft.com/office/drawing/2014/main" id="{68D986CD-8EF6-C8A3-9E53-E058C02B9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2718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 / elle</a:t>
            </a:r>
          </a:p>
        </p:txBody>
      </p:sp>
      <p:sp>
        <p:nvSpPr>
          <p:cNvPr id="12" name="Text Box 43">
            <a:extLst>
              <a:ext uri="{FF2B5EF4-FFF2-40B4-BE49-F238E27FC236}">
                <a16:creationId xmlns:a16="http://schemas.microsoft.com/office/drawing/2014/main" id="{DC107976-7074-9FC6-0FC6-ACBC452FC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812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nous</a:t>
            </a:r>
          </a:p>
        </p:txBody>
      </p:sp>
      <p:sp>
        <p:nvSpPr>
          <p:cNvPr id="13" name="Text Box 45">
            <a:extLst>
              <a:ext uri="{FF2B5EF4-FFF2-40B4-BE49-F238E27FC236}">
                <a16:creationId xmlns:a16="http://schemas.microsoft.com/office/drawing/2014/main" id="{2EBDC3ED-271C-1630-C989-49343CE7E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6670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vous</a:t>
            </a:r>
          </a:p>
        </p:txBody>
      </p:sp>
      <p:sp>
        <p:nvSpPr>
          <p:cNvPr id="14" name="Text Box 46">
            <a:extLst>
              <a:ext uri="{FF2B5EF4-FFF2-40B4-BE49-F238E27FC236}">
                <a16:creationId xmlns:a16="http://schemas.microsoft.com/office/drawing/2014/main" id="{A4FC4C6D-7AB9-5676-404C-BB170C457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2718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Corbel" panose="020B0503020204020204" pitchFamily="34" charset="0"/>
              </a:rPr>
              <a:t>ils/elles</a:t>
            </a:r>
          </a:p>
        </p:txBody>
      </p:sp>
      <p:sp>
        <p:nvSpPr>
          <p:cNvPr id="15" name="Text Box 55">
            <a:extLst>
              <a:ext uri="{FF2B5EF4-FFF2-40B4-BE49-F238E27FC236}">
                <a16:creationId xmlns:a16="http://schemas.microsoft.com/office/drawing/2014/main" id="{A951CB7A-28B1-B8A2-E639-77A273EF3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6670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sers</a:t>
            </a:r>
            <a:endParaRPr lang="en-US" altLang="en-US" sz="24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6" name="Text Box 56">
            <a:extLst>
              <a:ext uri="{FF2B5EF4-FFF2-40B4-BE49-F238E27FC236}">
                <a16:creationId xmlns:a16="http://schemas.microsoft.com/office/drawing/2014/main" id="{75271EB7-16F7-F027-748A-CD356B38E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2718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ser</a:t>
            </a:r>
            <a:r>
              <a:rPr lang="en-US" altLang="en-US" sz="24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  <a:endParaRPr lang="en-US" altLang="en-US" sz="2400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7" name="Text Box 57">
            <a:extLst>
              <a:ext uri="{FF2B5EF4-FFF2-40B4-BE49-F238E27FC236}">
                <a16:creationId xmlns:a16="http://schemas.microsoft.com/office/drawing/2014/main" id="{2B0D25EB-9039-E5CF-59D8-ABC7378A3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954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ser</a:t>
            </a:r>
            <a:r>
              <a:rPr lang="en-US" altLang="en-US" sz="24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v</a:t>
            </a:r>
            <a:r>
              <a:rPr lang="en-US" altLang="en-US" sz="24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ons</a:t>
            </a:r>
            <a:endParaRPr lang="en-US" altLang="en-US" sz="24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8" name="Text Box 58">
            <a:extLst>
              <a:ext uri="{FF2B5EF4-FFF2-40B4-BE49-F238E27FC236}">
                <a16:creationId xmlns:a16="http://schemas.microsoft.com/office/drawing/2014/main" id="{1521B629-7A52-F32E-429A-22B4D097D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67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rbel" panose="020B0503020204020204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sev</a:t>
            </a:r>
            <a:r>
              <a:rPr lang="en-US" altLang="en-US" sz="24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  <a:r>
              <a:rPr lang="en-US" altLang="en-US" sz="24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ez</a:t>
            </a:r>
            <a:endParaRPr lang="en-US" altLang="en-US" sz="24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9" name="Text Box 59">
            <a:extLst>
              <a:ext uri="{FF2B5EF4-FFF2-40B4-BE49-F238E27FC236}">
                <a16:creationId xmlns:a16="http://schemas.microsoft.com/office/drawing/2014/main" id="{D3F7215D-33F9-C605-5B88-BD5A97ACD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18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ser</a:t>
            </a:r>
            <a:r>
              <a:rPr lang="en-US" altLang="en-US" sz="24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v</a:t>
            </a:r>
            <a:r>
              <a:rPr lang="en-US" altLang="en-US" sz="24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ent</a:t>
            </a:r>
            <a:endParaRPr lang="en-US" altLang="en-US" sz="24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62CBBF-8A19-91C3-24A0-0ACE05E8B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0744" y="411480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 dirty="0" err="1">
                <a:solidFill>
                  <a:schemeClr val="tx1"/>
                </a:solidFill>
                <a:latin typeface="Corbel" panose="020B0503020204020204" pitchFamily="34" charset="0"/>
              </a:rPr>
              <a:t>comme</a:t>
            </a:r>
            <a:r>
              <a:rPr lang="en-US" altLang="en-US" sz="2000" i="1" dirty="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2000" i="1" dirty="0" err="1">
                <a:solidFill>
                  <a:schemeClr val="tx1"/>
                </a:solidFill>
                <a:latin typeface="Corbel" panose="020B0503020204020204" pitchFamily="34" charset="0"/>
              </a:rPr>
              <a:t>servir</a:t>
            </a:r>
            <a:r>
              <a:rPr lang="en-US" altLang="en-US" sz="2000" i="1" dirty="0">
                <a:solidFill>
                  <a:schemeClr val="tx1"/>
                </a:solidFill>
                <a:latin typeface="Corbel" panose="020B0503020204020204" pitchFamily="34" charset="0"/>
              </a:rPr>
              <a:t>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9AC60FF-75E2-BC01-1DC9-8F9D5A50F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4476749"/>
            <a:ext cx="3276600" cy="1697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mentir</a:t>
            </a:r>
            <a:endParaRPr lang="en-US" altLang="en-US" sz="2400" b="1" dirty="0">
              <a:solidFill>
                <a:srgbClr val="0000FF"/>
              </a:solidFill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sentir</a:t>
            </a:r>
            <a:endParaRPr lang="en-US" altLang="en-US" sz="2400" b="1" dirty="0">
              <a:solidFill>
                <a:srgbClr val="0000FF"/>
              </a:solidFill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courir</a:t>
            </a:r>
            <a:endParaRPr lang="en-US" altLang="en-US" sz="24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E36688-3C69-E771-AA59-7933EC34E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4629149"/>
            <a:ext cx="186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lie; to tell lies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163B24-DC12-022C-E7D4-F0C2D2900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5148261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  <a:latin typeface="Corbel" panose="020B0503020204020204" pitchFamily="34" charset="0"/>
              </a:rPr>
              <a:t>to feel; to smell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2A6320-5300-D227-53FF-3E332CA8B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5710235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i="1" dirty="0">
                <a:solidFill>
                  <a:schemeClr val="tx1"/>
                </a:solidFill>
                <a:latin typeface="Corbel" panose="020B0503020204020204" pitchFamily="34" charset="0"/>
              </a:rPr>
              <a:t>to run</a:t>
            </a:r>
          </a:p>
        </p:txBody>
      </p:sp>
    </p:spTree>
    <p:extLst>
      <p:ext uri="{BB962C8B-B14F-4D97-AF65-F5344CB8AC3E}">
        <p14:creationId xmlns:p14="http://schemas.microsoft.com/office/powerpoint/2010/main" val="246994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Box 25">
            <a:extLst>
              <a:ext uri="{FF2B5EF4-FFF2-40B4-BE49-F238E27FC236}">
                <a16:creationId xmlns:a16="http://schemas.microsoft.com/office/drawing/2014/main" id="{5ACBBB61-E441-E0F3-42CA-DACA6C67E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639472"/>
            <a:ext cx="37338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I’m going out with my friends.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We are leaving at 8:30.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I’m tired.  I need to sleep.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Normally, I leave home at 7:00 a.m.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Do you smell the flowers?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She runs at the park.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They are sleeping in the bedroom.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The dog is sleeping under the tree.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The waiter serves coffee.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Are you serving chocolate cake?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Oh, that smells good!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I feel your presence.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My friends are going out without me.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endParaRPr lang="en-US" sz="1600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</a:pP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73" name="Text Box 26">
            <a:extLst>
              <a:ext uri="{FF2B5EF4-FFF2-40B4-BE49-F238E27FC236}">
                <a16:creationId xmlns:a16="http://schemas.microsoft.com/office/drawing/2014/main" id="{206B0FCD-D380-0040-6055-F72ABA6D0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600200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sors</a:t>
            </a:r>
            <a:r>
              <a:rPr lang="en-US" sz="1600" dirty="0"/>
              <a:t> </a:t>
            </a:r>
          </a:p>
        </p:txBody>
      </p:sp>
      <p:sp>
        <p:nvSpPr>
          <p:cNvPr id="74" name="Text Box 27">
            <a:extLst>
              <a:ext uri="{FF2B5EF4-FFF2-40B4-BE49-F238E27FC236}">
                <a16:creationId xmlns:a16="http://schemas.microsoft.com/office/drawing/2014/main" id="{1994A382-9B36-3A7B-4939-52486BC22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057400"/>
            <a:ext cx="3810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Nous ……………… à 8h30.</a:t>
            </a:r>
            <a:endParaRPr lang="en-US" sz="1600" dirty="0"/>
          </a:p>
        </p:txBody>
      </p:sp>
      <p:sp>
        <p:nvSpPr>
          <p:cNvPr id="75" name="Text Box 28">
            <a:extLst>
              <a:ext uri="{FF2B5EF4-FFF2-40B4-BE49-F238E27FC236}">
                <a16:creationId xmlns:a16="http://schemas.microsoft.com/office/drawing/2014/main" id="{437704BC-F55A-DABD-3A04-3E2126462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438400"/>
            <a:ext cx="457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J’ai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sommeil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 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J’ai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besoin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de ……………</a:t>
            </a:r>
            <a:endParaRPr lang="en-US" sz="1600" dirty="0"/>
          </a:p>
        </p:txBody>
      </p:sp>
      <p:sp>
        <p:nvSpPr>
          <p:cNvPr id="76" name="Text Box 29">
            <a:extLst>
              <a:ext uri="{FF2B5EF4-FFF2-40B4-BE49-F238E27FC236}">
                <a16:creationId xmlns:a16="http://schemas.microsoft.com/office/drawing/2014/main" id="{899BA5C2-8C2B-B5C2-9741-74A6AE42D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819400"/>
            <a:ext cx="4724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D’habitude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, je ………..  ……. la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maison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à 7h du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matin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77" name="Text Box 30">
            <a:extLst>
              <a:ext uri="{FF2B5EF4-FFF2-40B4-BE49-F238E27FC236}">
                <a16:creationId xmlns:a16="http://schemas.microsoft.com/office/drawing/2014/main" id="{AF055FA7-5363-40B2-998C-8CB0CEE1A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200400"/>
            <a:ext cx="381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Vous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………….…  les fleurs?</a:t>
            </a:r>
            <a:endParaRPr lang="en-US" sz="1600" dirty="0"/>
          </a:p>
        </p:txBody>
      </p:sp>
      <p:sp>
        <p:nvSpPr>
          <p:cNvPr id="78" name="Text Box 31">
            <a:extLst>
              <a:ext uri="{FF2B5EF4-FFF2-40B4-BE49-F238E27FC236}">
                <a16:creationId xmlns:a16="http://schemas.microsoft.com/office/drawing/2014/main" id="{BF1FE91A-1305-23F7-4142-D45B6AA86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549650"/>
            <a:ext cx="4191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Elle …………  au parc.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79" name="Text Box 32">
            <a:extLst>
              <a:ext uri="{FF2B5EF4-FFF2-40B4-BE49-F238E27FC236}">
                <a16:creationId xmlns:a16="http://schemas.microsoft.com/office/drawing/2014/main" id="{60A8B9D3-6453-14B9-4068-CDD77B121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886200"/>
            <a:ext cx="434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>
                <a:latin typeface="Corbel" pitchFamily="34" charset="0"/>
              </a:rPr>
              <a:t>Ils</a:t>
            </a:r>
            <a:r>
              <a:rPr lang="en-US" sz="1600" dirty="0">
                <a:latin typeface="Corbel" pitchFamily="34" charset="0"/>
              </a:rPr>
              <a:t> …………………… dans la chambre. </a:t>
            </a:r>
          </a:p>
        </p:txBody>
      </p:sp>
      <p:sp>
        <p:nvSpPr>
          <p:cNvPr id="80" name="Text Box 33">
            <a:extLst>
              <a:ext uri="{FF2B5EF4-FFF2-40B4-BE49-F238E27FC236}">
                <a16:creationId xmlns:a16="http://schemas.microsoft.com/office/drawing/2014/main" id="{3587A055-C676-DD0F-DBA4-8B0BB0F4F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267200"/>
            <a:ext cx="487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Le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chien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………………..sous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l’arbre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81" name="Text Box 34">
            <a:extLst>
              <a:ext uri="{FF2B5EF4-FFF2-40B4-BE49-F238E27FC236}">
                <a16:creationId xmlns:a16="http://schemas.microsoft.com/office/drawing/2014/main" id="{30299CFD-D6B9-F1DD-50B3-7BE369F61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648200"/>
            <a:ext cx="487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Le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serveur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……………. du café.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82" name="Text Box 35">
            <a:extLst>
              <a:ext uri="{FF2B5EF4-FFF2-40B4-BE49-F238E27FC236}">
                <a16:creationId xmlns:a16="http://schemas.microsoft.com/office/drawing/2014/main" id="{25EF2D16-AECA-6CFD-3AA9-2F0323DBB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953000"/>
            <a:ext cx="472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………….…… –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vous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du gâteau au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chocolat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?</a:t>
            </a:r>
            <a:endParaRPr lang="en-US" sz="1600" dirty="0">
              <a:solidFill>
                <a:schemeClr val="accent4"/>
              </a:solidFill>
              <a:latin typeface="Corbel" pitchFamily="34" charset="0"/>
            </a:endParaRPr>
          </a:p>
        </p:txBody>
      </p:sp>
      <p:sp>
        <p:nvSpPr>
          <p:cNvPr id="83" name="Text Box 36">
            <a:extLst>
              <a:ext uri="{FF2B5EF4-FFF2-40B4-BE49-F238E27FC236}">
                <a16:creationId xmlns:a16="http://schemas.microsoft.com/office/drawing/2014/main" id="{F482BC28-BEB3-5B39-3614-787D8359A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058" y="6020132"/>
            <a:ext cx="45299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Mes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amis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……………..…. sans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moi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84" name="Text Box 37">
            <a:extLst>
              <a:ext uri="{FF2B5EF4-FFF2-40B4-BE49-F238E27FC236}">
                <a16:creationId xmlns:a16="http://schemas.microsoft.com/office/drawing/2014/main" id="{C8099A9E-90F7-3ABB-42E1-68B5C2361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683250"/>
            <a:ext cx="411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Je ……………………  ta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présence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sz="1600" dirty="0">
              <a:solidFill>
                <a:schemeClr val="accent4"/>
              </a:solidFill>
              <a:latin typeface="Corbel" pitchFamily="34" charset="0"/>
            </a:endParaRPr>
          </a:p>
        </p:txBody>
      </p:sp>
      <p:sp>
        <p:nvSpPr>
          <p:cNvPr id="85" name="Text Box 26">
            <a:extLst>
              <a:ext uri="{FF2B5EF4-FFF2-40B4-BE49-F238E27FC236}">
                <a16:creationId xmlns:a16="http://schemas.microsoft.com/office/drawing/2014/main" id="{2FF51097-788A-C58C-F559-38B12CDCD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665556"/>
            <a:ext cx="2819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Je …………</a:t>
            </a:r>
            <a:r>
              <a:rPr lang="en-US" sz="1600" dirty="0">
                <a:latin typeface="Corbel"/>
              </a:rPr>
              <a:t>.</a:t>
            </a:r>
            <a:r>
              <a:rPr lang="en-US" sz="1600" dirty="0"/>
              <a:t> </a:t>
            </a:r>
            <a:r>
              <a:rPr lang="en-US" sz="1600" dirty="0">
                <a:latin typeface="Corbel" panose="020B0503020204020204" pitchFamily="34" charset="0"/>
              </a:rPr>
              <a:t>avec </a:t>
            </a:r>
            <a:r>
              <a:rPr lang="en-US" sz="1600" dirty="0" err="1">
                <a:latin typeface="Corbel" panose="020B0503020204020204" pitchFamily="34" charset="0"/>
              </a:rPr>
              <a:t>mes</a:t>
            </a:r>
            <a:r>
              <a:rPr lang="en-US" sz="1600" dirty="0">
                <a:latin typeface="Corbel" panose="020B0503020204020204" pitchFamily="34" charset="0"/>
              </a:rPr>
              <a:t> </a:t>
            </a:r>
            <a:r>
              <a:rPr lang="en-US" sz="1600" dirty="0" err="1">
                <a:latin typeface="Corbel" panose="020B0503020204020204" pitchFamily="34" charset="0"/>
              </a:rPr>
              <a:t>amis</a:t>
            </a:r>
            <a:r>
              <a:rPr lang="en-US" sz="1600" dirty="0">
                <a:latin typeface="Corbel" panose="020B0503020204020204" pitchFamily="34" charset="0"/>
              </a:rPr>
              <a:t>. </a:t>
            </a:r>
          </a:p>
        </p:txBody>
      </p:sp>
      <p:sp>
        <p:nvSpPr>
          <p:cNvPr id="86" name="Text Box 26">
            <a:extLst>
              <a:ext uri="{FF2B5EF4-FFF2-40B4-BE49-F238E27FC236}">
                <a16:creationId xmlns:a16="http://schemas.microsoft.com/office/drawing/2014/main" id="{7B7B63A4-93B6-FEA1-E866-9889EE67A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919" y="3866167"/>
            <a:ext cx="11336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dorment</a:t>
            </a:r>
            <a:endParaRPr lang="en-US" sz="1600" dirty="0"/>
          </a:p>
        </p:txBody>
      </p:sp>
      <p:sp>
        <p:nvSpPr>
          <p:cNvPr id="87" name="Text Box 26">
            <a:extLst>
              <a:ext uri="{FF2B5EF4-FFF2-40B4-BE49-F238E27FC236}">
                <a16:creationId xmlns:a16="http://schemas.microsoft.com/office/drawing/2014/main" id="{9B6881EF-3215-EAF6-E6D7-958D9BB65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981200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partons</a:t>
            </a:r>
            <a:endParaRPr lang="en-US" sz="1600" dirty="0"/>
          </a:p>
        </p:txBody>
      </p:sp>
      <p:sp>
        <p:nvSpPr>
          <p:cNvPr id="88" name="Text Box 26">
            <a:extLst>
              <a:ext uri="{FF2B5EF4-FFF2-40B4-BE49-F238E27FC236}">
                <a16:creationId xmlns:a16="http://schemas.microsoft.com/office/drawing/2014/main" id="{EB439C7B-451B-6080-FE26-9EB6574D2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7077" y="2774950"/>
            <a:ext cx="628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pars</a:t>
            </a:r>
            <a:endParaRPr lang="en-US" sz="1600" dirty="0"/>
          </a:p>
        </p:txBody>
      </p:sp>
      <p:sp>
        <p:nvSpPr>
          <p:cNvPr id="89" name="Text Box 26">
            <a:extLst>
              <a:ext uri="{FF2B5EF4-FFF2-40B4-BE49-F238E27FC236}">
                <a16:creationId xmlns:a16="http://schemas.microsoft.com/office/drawing/2014/main" id="{68FD63BF-D667-B2B6-568F-B91B3D448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341" y="3160283"/>
            <a:ext cx="8956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sentez</a:t>
            </a:r>
            <a:endParaRPr lang="en-US" sz="1600" dirty="0"/>
          </a:p>
        </p:txBody>
      </p:sp>
      <p:sp>
        <p:nvSpPr>
          <p:cNvPr id="90" name="Text Box 26">
            <a:extLst>
              <a:ext uri="{FF2B5EF4-FFF2-40B4-BE49-F238E27FC236}">
                <a16:creationId xmlns:a16="http://schemas.microsoft.com/office/drawing/2014/main" id="{1D304886-D223-8FE6-A93D-6ADDD3229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004" y="3513702"/>
            <a:ext cx="7192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court</a:t>
            </a:r>
            <a:endParaRPr lang="en-US" sz="1600" dirty="0"/>
          </a:p>
        </p:txBody>
      </p:sp>
      <p:sp>
        <p:nvSpPr>
          <p:cNvPr id="92" name="Text Box 26">
            <a:extLst>
              <a:ext uri="{FF2B5EF4-FFF2-40B4-BE49-F238E27FC236}">
                <a16:creationId xmlns:a16="http://schemas.microsoft.com/office/drawing/2014/main" id="{2FBFE678-31A4-B8B6-6904-BA347FFE4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1049" y="4589086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sert</a:t>
            </a:r>
            <a:endParaRPr lang="en-US" sz="1600" dirty="0"/>
          </a:p>
        </p:txBody>
      </p:sp>
      <p:sp>
        <p:nvSpPr>
          <p:cNvPr id="93" name="Text Box 26">
            <a:extLst>
              <a:ext uri="{FF2B5EF4-FFF2-40B4-BE49-F238E27FC236}">
                <a16:creationId xmlns:a16="http://schemas.microsoft.com/office/drawing/2014/main" id="{0DF5706E-4FA4-F484-44FC-2A38660C8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11" y="4903957"/>
            <a:ext cx="9670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Servez</a:t>
            </a:r>
            <a:endParaRPr lang="en-US" sz="1600" dirty="0"/>
          </a:p>
        </p:txBody>
      </p:sp>
      <p:sp>
        <p:nvSpPr>
          <p:cNvPr id="94" name="Text Box 26">
            <a:extLst>
              <a:ext uri="{FF2B5EF4-FFF2-40B4-BE49-F238E27FC236}">
                <a16:creationId xmlns:a16="http://schemas.microsoft.com/office/drawing/2014/main" id="{1222A15E-C2CF-6329-87FA-472B73D3C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1300" y="2404646"/>
            <a:ext cx="838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dormir</a:t>
            </a:r>
            <a:endParaRPr lang="en-US" sz="1600" dirty="0"/>
          </a:p>
        </p:txBody>
      </p:sp>
      <p:sp>
        <p:nvSpPr>
          <p:cNvPr id="95" name="Text Box 26">
            <a:extLst>
              <a:ext uri="{FF2B5EF4-FFF2-40B4-BE49-F238E27FC236}">
                <a16:creationId xmlns:a16="http://schemas.microsoft.com/office/drawing/2014/main" id="{4796304F-1601-E35B-3AA1-1A75F7A46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940" y="5643312"/>
            <a:ext cx="685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sens</a:t>
            </a:r>
            <a:endParaRPr lang="en-US" sz="1600" dirty="0"/>
          </a:p>
        </p:txBody>
      </p:sp>
      <p:sp>
        <p:nvSpPr>
          <p:cNvPr id="96" name="Text Box 26">
            <a:extLst>
              <a:ext uri="{FF2B5EF4-FFF2-40B4-BE49-F238E27FC236}">
                <a16:creationId xmlns:a16="http://schemas.microsoft.com/office/drawing/2014/main" id="{1753EA8B-9A19-E394-7F5E-83A7D4957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3150" y="2785646"/>
            <a:ext cx="4762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de</a:t>
            </a:r>
            <a:endParaRPr lang="en-US" sz="1600" dirty="0"/>
          </a:p>
        </p:txBody>
      </p:sp>
      <p:sp>
        <p:nvSpPr>
          <p:cNvPr id="99" name="Text Box 26">
            <a:extLst>
              <a:ext uri="{FF2B5EF4-FFF2-40B4-BE49-F238E27FC236}">
                <a16:creationId xmlns:a16="http://schemas.microsoft.com/office/drawing/2014/main" id="{DADA147A-4726-C11D-FE5F-B1F5D5B4C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7028" y="4210116"/>
            <a:ext cx="9856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dort</a:t>
            </a:r>
            <a:endParaRPr lang="en-US" sz="1600" dirty="0"/>
          </a:p>
        </p:txBody>
      </p:sp>
      <p:sp>
        <p:nvSpPr>
          <p:cNvPr id="102" name="Text Box 37">
            <a:extLst>
              <a:ext uri="{FF2B5EF4-FFF2-40B4-BE49-F238E27FC236}">
                <a16:creationId xmlns:a16="http://schemas.microsoft.com/office/drawing/2014/main" id="{52A4A347-AA1C-5891-33D1-971986755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334000"/>
            <a:ext cx="472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Ahh,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ça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………….    bon!</a:t>
            </a:r>
            <a:endParaRPr lang="en-US" sz="1600" dirty="0">
              <a:solidFill>
                <a:schemeClr val="accent4"/>
              </a:solidFill>
              <a:latin typeface="Corbel" pitchFamily="34" charset="0"/>
            </a:endParaRPr>
          </a:p>
        </p:txBody>
      </p:sp>
      <p:sp>
        <p:nvSpPr>
          <p:cNvPr id="103" name="Text Box 26">
            <a:extLst>
              <a:ext uri="{FF2B5EF4-FFF2-40B4-BE49-F238E27FC236}">
                <a16:creationId xmlns:a16="http://schemas.microsoft.com/office/drawing/2014/main" id="{364603AB-6517-C643-7F5C-743C44411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5420" y="5291568"/>
            <a:ext cx="6749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sent</a:t>
            </a:r>
            <a:endParaRPr lang="en-US" sz="1600" dirty="0"/>
          </a:p>
        </p:txBody>
      </p:sp>
      <p:sp>
        <p:nvSpPr>
          <p:cNvPr id="108" name="Text Box 26">
            <a:extLst>
              <a:ext uri="{FF2B5EF4-FFF2-40B4-BE49-F238E27FC236}">
                <a16:creationId xmlns:a16="http://schemas.microsoft.com/office/drawing/2014/main" id="{DF65DEA8-430B-C572-11BB-93E21F8D9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977700"/>
            <a:ext cx="990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sortent</a:t>
            </a:r>
            <a:endParaRPr lang="en-US" sz="1600" dirty="0"/>
          </a:p>
        </p:txBody>
      </p:sp>
      <p:sp>
        <p:nvSpPr>
          <p:cNvPr id="110" name="Text Box 5">
            <a:extLst>
              <a:ext uri="{FF2B5EF4-FFF2-40B4-BE49-F238E27FC236}">
                <a16:creationId xmlns:a16="http://schemas.microsoft.com/office/drawing/2014/main" id="{1F219EB3-219F-576C-FAC3-AFE9BA806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489" y="670392"/>
            <a:ext cx="53343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 err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Révisions</a:t>
            </a:r>
            <a:r>
              <a:rPr lang="en-US" altLang="en-US" sz="2800" dirty="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 les </a:t>
            </a:r>
            <a:r>
              <a:rPr lang="en-US" altLang="en-US" sz="2800" dirty="0" err="1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verbes</a:t>
            </a:r>
            <a:r>
              <a:rPr lang="en-US" altLang="en-US" sz="2800" dirty="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en-US" sz="2800" b="1" dirty="0" err="1">
                <a:solidFill>
                  <a:srgbClr val="FF0000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ir</a:t>
            </a:r>
            <a:r>
              <a:rPr lang="en-US" altLang="en-US" sz="2800" b="1" dirty="0">
                <a:solidFill>
                  <a:srgbClr val="FF0000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irréguliers</a:t>
            </a:r>
            <a:endParaRPr lang="en-US" altLang="en-US" sz="2800" b="1" dirty="0">
              <a:solidFill>
                <a:srgbClr val="FF0000"/>
              </a:solidFill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905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86" grpId="0"/>
      <p:bldP spid="87" grpId="0"/>
      <p:bldP spid="88" grpId="0"/>
      <p:bldP spid="89" grpId="0"/>
      <p:bldP spid="90" grpId="0"/>
      <p:bldP spid="92" grpId="0"/>
      <p:bldP spid="93" grpId="0"/>
      <p:bldP spid="94" grpId="0"/>
      <p:bldP spid="95" grpId="0"/>
      <p:bldP spid="96" grpId="0"/>
      <p:bldP spid="99" grpId="0"/>
      <p:bldP spid="103" grpId="0"/>
      <p:bldP spid="108" grpId="0"/>
    </p:bldLst>
  </p:timing>
</p:sld>
</file>

<file path=ppt/theme/theme1.xml><?xml version="1.0" encoding="utf-8"?>
<a:theme xmlns:a="http://schemas.openxmlformats.org/drawingml/2006/main" name="Echo">
  <a:themeElements>
    <a:clrScheme name="Echo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1851</TotalTime>
  <Words>665</Words>
  <Application>Microsoft Office PowerPoint</Application>
  <PresentationFormat>On-screen Show (4:3)</PresentationFormat>
  <Paragraphs>189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Comic Sans MS</vt:lpstr>
      <vt:lpstr>Arial</vt:lpstr>
      <vt:lpstr>Wingdings</vt:lpstr>
      <vt:lpstr>Calibri</vt:lpstr>
      <vt:lpstr>Times New Roman</vt:lpstr>
      <vt:lpstr>Corbel</vt:lpstr>
      <vt:lpstr>AYT Cursive Hand</vt:lpstr>
      <vt:lpstr>Echo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FCBOE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Rozei, Katherine</dc:creator>
  <cp:lastModifiedBy>Rozei, Katherine</cp:lastModifiedBy>
  <cp:revision>155</cp:revision>
  <dcterms:created xsi:type="dcterms:W3CDTF">2006-10-11T19:03:17Z</dcterms:created>
  <dcterms:modified xsi:type="dcterms:W3CDTF">2022-10-04T18:43:58Z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2022-10-04T15:08:36Z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93a806ce-8ab9-46ea-b8f6-010d9c459c68</vt:lpwstr>
  </property>
  <property fmtid="{D5CDD505-2E9C-101B-9397-08002B2CF9AE}" pid="8" name="MSIP_Label_0ee3c538-ec52-435f-ae58-017644bd9513_ContentBits">
    <vt:lpwstr>0</vt:lpwstr>
  </property>
</Properties>
</file>