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60" r:id="rId2"/>
    <p:sldId id="256" r:id="rId3"/>
    <p:sldId id="262" r:id="rId4"/>
    <p:sldId id="261" r:id="rId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2EF8A-16BD-4D58-B9A4-07A07D19DA4E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FE3DB-19FD-49ED-BB15-C5236038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FE3DB-19FD-49ED-BB15-C52360384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5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FE3DB-19FD-49ED-BB15-C523603846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F5B3704B-941E-835C-B944-763C59A3C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C6835CF9-2485-5BAE-3D33-9898F418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362191EC-2C9F-B6D3-4436-A3FEEBAF1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569813FF-E447-4C79-9884-82E3AB04C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FE8DA65-F23C-32C7-2297-A580E4B24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A2C0B42-7050-7792-8803-7F108D2A36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C1509A-7710-AB9F-D396-5D83154EA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25977E2-2018-47B2-A675-73FBA265B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36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F1736-CBCB-9B16-7329-2B5D873EC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D6477-E338-65EE-1A66-A3722BD28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18C8FA-802B-4FBA-F898-00AE8374D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70BB4-20AB-4CE4-8B0D-36DDDF66F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6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164C86-DB4A-1350-9E67-FB71068AE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9B55F-D9C2-600C-835D-C5B853F63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1E6B80-511B-C4BE-9BB3-A380D8C27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DFE58-1D47-4810-BA94-FC05BDD51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54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8F852E-8861-4C78-D943-43E43E1C1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FCAF10-5A81-F117-2205-417FD845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7D8001-25F7-3B4F-5CCD-736231A03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1624C-5852-4B98-B69E-DA01EE42B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59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3D97B-A262-14FB-190E-6A4E411C3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D371AB-648E-2314-27E3-1E9173993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830B8-875F-840A-3EDD-83C8F0903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CBD-A199-4E63-B5E7-3AD2BC3AF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994CD5-7252-16E6-A146-D5410CBEE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23CAA3-F340-2353-F56D-3628C2676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3CFE44-AFCD-E291-EC8F-3870192A4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B17D1-2D61-4E88-B49C-E68767C42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06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096D2D-D452-B752-0ABC-57E6394DA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EE45BE-190B-7A1A-01EE-D9454D71E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8606A-1525-88A5-8F13-C02141A10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04977-CCD2-498C-8760-942C65941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E1C26A-705D-D412-EBA3-86AD43CE4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5477C8-7FEF-05AD-40FF-0F2582CFD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4555FA-4714-A472-74A9-5264E3A7B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4D82B-A4C4-4926-A50F-67862260A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7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B0D4F0-1EAE-24DA-D4C4-2B368C68B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B493B5-EEFE-B606-67A9-0A1C49099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946898-C2F2-FB9E-7B19-B62F4E393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CDC25-126A-46DA-B286-79D3F132D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6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C15D15-F982-D0A6-D798-72B5E6984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D0A62D-AA71-5BCF-D58E-F42E88D4E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28166A-F42C-5F04-B678-719A09DDD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9333A-7B02-4F14-A18A-F7FFACD75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4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15ED9D-A045-D27F-511F-1C4712368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1A9D71-F6ED-4BBF-02AA-FFF134D0E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24A6F-B425-D06D-A904-1868E14C9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DF37E-E7ED-4673-B094-3CCB6E65E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62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176C-813B-C89F-2C2E-B9A64650A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7AA222-BD87-0793-20E5-3B9193ED2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2DE087-F9D3-964C-22F0-93F80E7AF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A9666-399F-4EFB-9B1D-986200BA8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8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90ACA3-EA2C-CC9D-F469-2C196A720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19BCC8-10A4-3740-06F1-DFF94982C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4969A2E-CD9A-997A-96DD-D88145D5E9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1F26C1C-126B-F75C-7979-8006CDBAD3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380CD3-E652-A3F8-ED6F-7046D2C6C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F3DC897E-D455-442F-9AC3-F6834A6F41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2B5C0253-F99C-21AF-3C75-576C82BA8F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3B769A24-E1E1-E5B2-1C30-C9A066EAE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2CD6218D-DEB9-8382-514C-CA74023D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DF0C32A0-4693-D1D6-145D-E979AC61D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AE459B54-3A61-86CD-286A-693D8DD6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38188"/>
            <a:ext cx="37385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EB929FB9-8EC0-8560-1218-39D1477F2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32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TER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9B21AC4-356E-8736-C1CF-B090FBA4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747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buy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Line 33">
            <a:extLst>
              <a:ext uri="{FF2B5EF4-FFF2-40B4-BE49-F238E27FC236}">
                <a16:creationId xmlns:a16="http://schemas.microsoft.com/office/drawing/2014/main" id="{234D7AA4-700E-8854-B71B-E4093CFE4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4">
            <a:extLst>
              <a:ext uri="{FF2B5EF4-FFF2-40B4-BE49-F238E27FC236}">
                <a16:creationId xmlns:a16="http://schemas.microsoft.com/office/drawing/2014/main" id="{39823982-02C2-0E27-F120-0465FE3D7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5">
            <a:extLst>
              <a:ext uri="{FF2B5EF4-FFF2-40B4-BE49-F238E27FC236}">
                <a16:creationId xmlns:a16="http://schemas.microsoft.com/office/drawing/2014/main" id="{6F6A74FE-A3DB-F769-D7E5-C7D9B2740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6">
            <a:extLst>
              <a:ext uri="{FF2B5EF4-FFF2-40B4-BE49-F238E27FC236}">
                <a16:creationId xmlns:a16="http://schemas.microsoft.com/office/drawing/2014/main" id="{BBEE72E4-1D6F-0292-D506-992B7D9CB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j’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F3FF6C3A-35FF-F0F1-35E4-2F83842D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63C27504-A815-1CFB-E33C-B7316A0FE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1" name="Text Box 40">
            <a:extLst>
              <a:ext uri="{FF2B5EF4-FFF2-40B4-BE49-F238E27FC236}">
                <a16:creationId xmlns:a16="http://schemas.microsoft.com/office/drawing/2014/main" id="{7E30FD21-541F-7494-DB87-563E999CE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9A33D085-542C-5336-9075-A087CDE89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id="{5B290DE6-EA08-6FE1-44B8-2E53262F5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4" name="Text Box 46">
            <a:extLst>
              <a:ext uri="{FF2B5EF4-FFF2-40B4-BE49-F238E27FC236}">
                <a16:creationId xmlns:a16="http://schemas.microsoft.com/office/drawing/2014/main" id="{2771713B-F1A9-0396-C446-66D9E00AD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638E7430-DFBF-3897-BADB-447E9758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6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tes</a:t>
            </a: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854A9B66-1A4F-016E-6ACB-426A533B9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9069F48D-E0DE-2C84-3E73-52C9D367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tons</a:t>
            </a: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475BDBA9-DA20-921D-7C67-8BA20149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tez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D51A56C6-66FA-2D1E-5DF3-C02436785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tent</a:t>
            </a:r>
          </a:p>
        </p:txBody>
      </p:sp>
      <p:sp>
        <p:nvSpPr>
          <p:cNvPr id="23" name="Text Box 79">
            <a:extLst>
              <a:ext uri="{FF2B5EF4-FFF2-40B4-BE49-F238E27FC236}">
                <a16:creationId xmlns:a16="http://schemas.microsoft.com/office/drawing/2014/main" id="{2637DD67-09C1-32BA-B825-ABEF22E24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4783138"/>
            <a:ext cx="2254250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latin typeface="Corbel" panose="020B0503020204020204" pitchFamily="34" charset="0"/>
              </a:rPr>
              <a:t>comme</a:t>
            </a:r>
            <a:r>
              <a:rPr lang="en-US" altLang="en-US" sz="2000" i="1" dirty="0">
                <a:latin typeface="Corbel" panose="020B0503020204020204" pitchFamily="34" charset="0"/>
              </a:rPr>
              <a:t> </a:t>
            </a:r>
            <a:r>
              <a:rPr lang="en-US" altLang="en-US" sz="2000" i="1" dirty="0" err="1">
                <a:latin typeface="Corbel" panose="020B0503020204020204" pitchFamily="34" charset="0"/>
              </a:rPr>
              <a:t>acheter</a:t>
            </a:r>
            <a:r>
              <a:rPr lang="en-US" altLang="en-US" sz="2000" i="1" dirty="0"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amener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emmener</a:t>
            </a: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    </a:t>
            </a:r>
            <a:r>
              <a:rPr lang="en-US" altLang="en-US" sz="2000" dirty="0">
                <a:latin typeface="Corbel" panose="020B0503020204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DDADAFE3-1BDC-B74B-2A24-E92FC894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862" y="5225729"/>
            <a:ext cx="262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bring someone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B4263CE0-0C69-1A2F-A1C7-0B322EC8A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862" y="5788025"/>
            <a:ext cx="262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take someone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3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B9BB2638-0907-2E82-DE39-4BDF99EF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0"/>
            <a:ext cx="2400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3200" b="1" dirty="0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RER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77EC7A5-F41F-54B4-D49E-3C8858E47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47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prefer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C40505CA-6D90-3AEA-064C-89C8559CC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384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5C3B3DDB-84F2-DCB6-8690-8D28D5EDF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8242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7F6F0CC4-8F4B-EB4D-C989-07DF22F5C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B98F3941-F900-0C93-36EC-ECDD8EF1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050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56970C2E-7A7C-05A1-5436-4F235AB76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F273B6B1-6C7B-0C60-FDFA-A0A47703A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92220CA1-CDF5-6CB3-0031-338248EAD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14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56FCC58B-95CB-68CA-A42C-8CBAC653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1D2216F1-7448-7482-95F4-0AD2092C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76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3562B2BD-FE64-3794-543D-8344A888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14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8D2DC593-BD3B-5869-4689-41A4EB07C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2766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A30BA4B8-9B78-609C-B7B2-293072F36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1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C87E2114-1F41-D058-AF3B-4BD291753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050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74C8E38B-4EC0-1CA9-400D-F3CC7C83D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F06EC50E-C241-4BBE-BF4C-532277D41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1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préf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rent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DA3AD80D-4D4F-E90E-5848-5EF8DA22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22" name="Text Box 79">
            <a:extLst>
              <a:ext uri="{FF2B5EF4-FFF2-40B4-BE49-F238E27FC236}">
                <a16:creationId xmlns:a16="http://schemas.microsoft.com/office/drawing/2014/main" id="{39595AD1-5E8C-F8E0-0B31-552A190F0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12579"/>
            <a:ext cx="2254250" cy="200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latin typeface="Corbel" panose="020B0503020204020204" pitchFamily="34" charset="0"/>
              </a:rPr>
              <a:t>comme</a:t>
            </a:r>
            <a:r>
              <a:rPr lang="en-US" altLang="en-US" sz="2000" i="1" dirty="0">
                <a:latin typeface="Corbel" panose="020B0503020204020204" pitchFamily="34" charset="0"/>
              </a:rPr>
              <a:t> </a:t>
            </a:r>
            <a:r>
              <a:rPr lang="en-US" altLang="en-US" sz="2000" i="1" dirty="0" err="1">
                <a:latin typeface="Corbel" panose="020B0503020204020204" pitchFamily="34" charset="0"/>
              </a:rPr>
              <a:t>préférer</a:t>
            </a:r>
            <a:r>
              <a:rPr lang="en-US" altLang="en-US" sz="2000" i="1" dirty="0">
                <a:latin typeface="Corbel" panose="020B0503020204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espérer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célébrer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considérer</a:t>
            </a: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0517B1F-DD5F-86B8-1ACA-26A282186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405" y="5156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hope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 Box 79">
            <a:extLst>
              <a:ext uri="{FF2B5EF4-FFF2-40B4-BE49-F238E27FC236}">
                <a16:creationId xmlns:a16="http://schemas.microsoft.com/office/drawing/2014/main" id="{8DDAE74F-0D5A-ED88-EAF9-E796A6DAD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17096"/>
            <a:ext cx="2254250" cy="225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posséder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protéger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répéter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2DE603ED-2EF3-1C19-307E-FBE5F029A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10237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celebrate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3FE171E7-6855-43A9-DA16-B57B3163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43637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consider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A23D8F5A-51F5-D297-7EC9-8E721C67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156200"/>
            <a:ext cx="2726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possess, own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319FDE6D-3F94-B9A4-FB82-A3F28D5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10237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protect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392AFD11-2759-5A49-B893-BFF9858A3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243637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repeat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">
            <a:extLst>
              <a:ext uri="{FF2B5EF4-FFF2-40B4-BE49-F238E27FC236}">
                <a16:creationId xmlns:a16="http://schemas.microsoft.com/office/drawing/2014/main" id="{DA3AD80D-4D4F-E90E-5848-5EF8DA22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D41FC6D5-3319-6365-DB67-4EE6536E5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49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3200" b="1" dirty="0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ER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9A7D7FFC-B1F4-EDC4-CFC0-F15C13DD7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954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pay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Line 33">
            <a:extLst>
              <a:ext uri="{FF2B5EF4-FFF2-40B4-BE49-F238E27FC236}">
                <a16:creationId xmlns:a16="http://schemas.microsoft.com/office/drawing/2014/main" id="{DE4CD478-EF56-2981-AC5F-29E68707C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860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">
            <a:extLst>
              <a:ext uri="{FF2B5EF4-FFF2-40B4-BE49-F238E27FC236}">
                <a16:creationId xmlns:a16="http://schemas.microsoft.com/office/drawing/2014/main" id="{C6664A77-9DB6-7EDC-6EDE-F71AB7326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71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5">
            <a:extLst>
              <a:ext uri="{FF2B5EF4-FFF2-40B4-BE49-F238E27FC236}">
                <a16:creationId xmlns:a16="http://schemas.microsoft.com/office/drawing/2014/main" id="{4CBA5885-B1F3-12F7-C239-308BC5BE7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00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08A07A13-11F0-3E27-9489-D673FBCB3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526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ABB9F915-8D7D-A27D-05E1-E92C82519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CE3D61E9-BC32-E2C4-B928-8C1E46E4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C5D3A8D8-64A2-2839-80A9-0619D9D5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750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32" name="Text Box 43">
            <a:extLst>
              <a:ext uri="{FF2B5EF4-FFF2-40B4-BE49-F238E27FC236}">
                <a16:creationId xmlns:a16="http://schemas.microsoft.com/office/drawing/2014/main" id="{9B509510-E719-CCCE-0A79-2948BB8EA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384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33" name="Text Box 45">
            <a:extLst>
              <a:ext uri="{FF2B5EF4-FFF2-40B4-BE49-F238E27FC236}">
                <a16:creationId xmlns:a16="http://schemas.microsoft.com/office/drawing/2014/main" id="{76D60E15-B333-998B-1678-722AFBC4A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24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34" name="Text Box 46">
            <a:extLst>
              <a:ext uri="{FF2B5EF4-FFF2-40B4-BE49-F238E27FC236}">
                <a16:creationId xmlns:a16="http://schemas.microsoft.com/office/drawing/2014/main" id="{63522B72-282C-4203-5B12-904A5D673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29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35" name="Text Box 55">
            <a:extLst>
              <a:ext uri="{FF2B5EF4-FFF2-40B4-BE49-F238E27FC236}">
                <a16:creationId xmlns:a16="http://schemas.microsoft.com/office/drawing/2014/main" id="{C879BD9A-1804-123D-9BA6-02CD5BC70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12420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es</a:t>
            </a:r>
          </a:p>
        </p:txBody>
      </p:sp>
      <p:sp>
        <p:nvSpPr>
          <p:cNvPr id="36" name="Text Box 56">
            <a:extLst>
              <a:ext uri="{FF2B5EF4-FFF2-40B4-BE49-F238E27FC236}">
                <a16:creationId xmlns:a16="http://schemas.microsoft.com/office/drawing/2014/main" id="{4A642DC1-858E-EEAD-E42C-2198C5CBF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290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</p:txBody>
      </p:sp>
      <p:sp>
        <p:nvSpPr>
          <p:cNvPr id="37" name="Text Box 57">
            <a:extLst>
              <a:ext uri="{FF2B5EF4-FFF2-40B4-BE49-F238E27FC236}">
                <a16:creationId xmlns:a16="http://schemas.microsoft.com/office/drawing/2014/main" id="{19581CF3-EE6B-1174-0524-C27313BD8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526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38" name="Text Box 58">
            <a:extLst>
              <a:ext uri="{FF2B5EF4-FFF2-40B4-BE49-F238E27FC236}">
                <a16:creationId xmlns:a16="http://schemas.microsoft.com/office/drawing/2014/main" id="{157EAAF2-1009-3E57-A11D-E27ADCECC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24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39" name="Text Box 59">
            <a:extLst>
              <a:ext uri="{FF2B5EF4-FFF2-40B4-BE49-F238E27FC236}">
                <a16:creationId xmlns:a16="http://schemas.microsoft.com/office/drawing/2014/main" id="{D7F2AC93-4F86-34DD-3223-026BABED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7290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016B805B-8041-E5F5-166C-A01D75F1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50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Corbel" panose="020B0503020204020204" pitchFamily="34" charset="0"/>
              </a:rPr>
              <a:t>Stem changing verbs</a:t>
            </a: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BBBC0887-059E-8612-BCB2-B5B8AF76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4586288"/>
            <a:ext cx="225425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latin typeface="Corbel" panose="020B0503020204020204" pitchFamily="34" charset="0"/>
              </a:rPr>
              <a:t>comme</a:t>
            </a:r>
            <a:r>
              <a:rPr lang="en-US" altLang="en-US" sz="2000" i="1" dirty="0">
                <a:latin typeface="Corbel" panose="020B0503020204020204" pitchFamily="34" charset="0"/>
              </a:rPr>
              <a:t> payer: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nettoyer</a:t>
            </a: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	</a:t>
            </a:r>
            <a:endParaRPr lang="en-US" altLang="en-US" sz="2000" dirty="0"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rbel" panose="020B0503020204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envoyer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E401F456-6D8A-9042-EAF0-67B7301CA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03158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clean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BB0AED3E-C794-6EFA-F8E3-A5F520AF7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3243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send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" name="Text Box 79">
            <a:extLst>
              <a:ext uri="{FF2B5EF4-FFF2-40B4-BE49-F238E27FC236}">
                <a16:creationId xmlns:a16="http://schemas.microsoft.com/office/drawing/2014/main" id="{1A246F69-F6E4-FFB6-15EC-DBF533DC9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952930"/>
            <a:ext cx="28194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essayer </a:t>
            </a:r>
            <a:r>
              <a:rPr lang="en-US" alt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(de + </a:t>
            </a:r>
            <a:r>
              <a:rPr lang="en-US" alt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infinitif</a:t>
            </a:r>
            <a:r>
              <a:rPr lang="en-US" alt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)</a:t>
            </a:r>
            <a:r>
              <a:rPr lang="en-US" altLang="en-US" sz="1600" dirty="0">
                <a:latin typeface="Corbel" panose="020B0503020204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employer</a:t>
            </a:r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ADCF6DC8-0AA4-A1C1-8EC3-773CCE547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510968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try (to)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23E470AA-0BCE-707A-D6EB-4EB516DF2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550" y="5710535"/>
            <a:ext cx="2254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use, employ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7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35" grpId="0"/>
      <p:bldP spid="36" grpId="0"/>
      <p:bldP spid="37" grpId="0"/>
      <p:bldP spid="38" grpId="0"/>
      <p:bldP spid="39" grpId="0"/>
      <p:bldP spid="43" grpId="0"/>
      <p:bldP spid="47" grpId="0"/>
      <p:bldP spid="49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13DFD552-F4A3-8441-EF14-57869DA6D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dirty="0" err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Pratiquons</a:t>
            </a:r>
            <a:endParaRPr lang="en-US" altLang="en-US" sz="3200" dirty="0">
              <a:solidFill>
                <a:schemeClr val="tx1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AB1B773F-6322-A7D4-6115-F8AF0B20B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buy some blue pencils.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hope to go to the party.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brother prefers to go skiing.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are considering going to the park.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repeat the directions.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Parents protect their children.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send this letter.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friend cleans his room.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pay for the drinks.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try to do their homework.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don’t use Google Translate.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are bringing friends to our house.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teacher repeats the </a:t>
            </a:r>
            <a:r>
              <a:rPr lang="en-US" sz="1600" i="1" dirty="0" err="1">
                <a:latin typeface="Corbel" pitchFamily="34" charset="0"/>
              </a:rPr>
              <a:t>dictée</a:t>
            </a:r>
            <a:r>
              <a:rPr lang="en-US" sz="1600" i="1" dirty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celebrate my birthday tomorrow.</a:t>
            </a:r>
            <a:endParaRPr lang="en-US" sz="1600" i="1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6DA7D2E8-1975-5DC4-864C-44388520A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240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J’…………………………………. des crayons bleus. 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D5BEE65-7CC4-6122-33EE-0D33AAF0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71246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Tu ……………………………………. </a:t>
            </a:r>
            <a:r>
              <a:rPr lang="en-US" sz="1600" dirty="0" err="1">
                <a:latin typeface="Corbel" pitchFamily="34" charset="0"/>
              </a:rPr>
              <a:t>aller</a:t>
            </a:r>
            <a:r>
              <a:rPr lang="en-US" sz="1600" dirty="0">
                <a:latin typeface="Corbel" pitchFamily="34" charset="0"/>
              </a:rPr>
              <a:t> à la soirée.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AB90C520-25B4-082C-FC8A-E14C74DD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2098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Mon frère ………………………………… faire du ski.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D98EE62F-42DD-B91E-E9AD-9C9EE8478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33246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Nous…………………………….……….. </a:t>
            </a:r>
            <a:r>
              <a:rPr lang="en-US" sz="1600" dirty="0" err="1">
                <a:latin typeface="Corbel" pitchFamily="34" charset="0"/>
              </a:rPr>
              <a:t>aller</a:t>
            </a:r>
            <a:r>
              <a:rPr lang="en-US" sz="1600" dirty="0">
                <a:latin typeface="Corbel" pitchFamily="34" charset="0"/>
              </a:rPr>
              <a:t> au parc.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E93A1B9D-9BE2-4685-1F24-6EF5541CD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Vous</a:t>
            </a:r>
            <a:r>
              <a:rPr lang="en-US" sz="1600" dirty="0">
                <a:latin typeface="Corbel" pitchFamily="34" charset="0"/>
              </a:rPr>
              <a:t> …………………………………….. les directions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9A7B532D-75CB-8E03-72F0-D0BF07D6E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52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Les parents …………………….. </a:t>
            </a:r>
            <a:r>
              <a:rPr lang="en-US" sz="1600" dirty="0" err="1">
                <a:latin typeface="Corbel" pitchFamily="34" charset="0"/>
              </a:rPr>
              <a:t>leurs</a:t>
            </a:r>
            <a:r>
              <a:rPr lang="en-US" sz="1600" dirty="0">
                <a:latin typeface="Corbel" pitchFamily="34" charset="0"/>
              </a:rPr>
              <a:t> enfants.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11B31673-3CA4-8093-E5DE-3B792958A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33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J’……………………………………………….. </a:t>
            </a:r>
            <a:r>
              <a:rPr lang="en-US" sz="1600" dirty="0" err="1">
                <a:latin typeface="Corbel" pitchFamily="34" charset="0"/>
              </a:rPr>
              <a:t>cette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lettre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9437AAA0-66BB-565B-14C2-7806AB4A1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0810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Mon </a:t>
            </a:r>
            <a:r>
              <a:rPr lang="en-US" sz="1600" dirty="0" err="1">
                <a:latin typeface="Corbel" pitchFamily="34" charset="0"/>
              </a:rPr>
              <a:t>copain</a:t>
            </a:r>
            <a:r>
              <a:rPr lang="en-US" sz="1600" dirty="0">
                <a:latin typeface="Corbel" pitchFamily="34" charset="0"/>
              </a:rPr>
              <a:t>…………………..……………. </a:t>
            </a:r>
            <a:r>
              <a:rPr lang="en-US" sz="1600" dirty="0" err="1">
                <a:latin typeface="Corbel" pitchFamily="34" charset="0"/>
              </a:rPr>
              <a:t>sa</a:t>
            </a:r>
            <a:r>
              <a:rPr lang="en-US" sz="1600" dirty="0">
                <a:latin typeface="Corbel" pitchFamily="34" charset="0"/>
              </a:rPr>
              <a:t> chambre.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EEE55713-9D2E-A62A-DB1D-FFAD39ED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620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Nous……………………………………….… les </a:t>
            </a:r>
            <a:r>
              <a:rPr lang="en-US" sz="1600" dirty="0" err="1">
                <a:latin typeface="Corbel" pitchFamily="34" charset="0"/>
              </a:rPr>
              <a:t>boissons</a:t>
            </a:r>
            <a:r>
              <a:rPr lang="en-US" sz="1600" dirty="0">
                <a:latin typeface="Corbel" pitchFamily="34" charset="0"/>
              </a:rPr>
              <a:t> .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8CF0AEB8-5867-B66C-8E3A-0F86D05A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00600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Elles</a:t>
            </a:r>
            <a:r>
              <a:rPr lang="en-US" sz="1600" dirty="0">
                <a:latin typeface="Corbel" pitchFamily="34" charset="0"/>
              </a:rPr>
              <a:t>………………………………….…… faire </a:t>
            </a:r>
            <a:r>
              <a:rPr lang="en-US" sz="1600" dirty="0" err="1">
                <a:latin typeface="Corbel" pitchFamily="34" charset="0"/>
              </a:rPr>
              <a:t>leurs</a:t>
            </a:r>
            <a:r>
              <a:rPr lang="en-US" sz="1600" dirty="0">
                <a:latin typeface="Corbel" pitchFamily="34" charset="0"/>
              </a:rPr>
              <a:t> devoirs.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11F94165-D3B0-BADC-EBB7-49EB98752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478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n’ ………………………………. pas Google Translate. 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599F359B-A892-E83D-FBBE-D7D06444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 ………………………………... des </a:t>
            </a:r>
            <a:r>
              <a:rPr lang="en-US" sz="1600" dirty="0" err="1">
                <a:latin typeface="Corbel" pitchFamily="34" charset="0"/>
              </a:rPr>
              <a:t>amis</a:t>
            </a:r>
            <a:r>
              <a:rPr lang="en-US" sz="1600" dirty="0">
                <a:latin typeface="Corbel" pitchFamily="34" charset="0"/>
              </a:rPr>
              <a:t> chez nous.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7ED7517-D06B-7E4B-9DE8-B6AA911AE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8674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La prof ………………………………………. la </a:t>
            </a:r>
            <a:r>
              <a:rPr lang="en-US" sz="1600" dirty="0" err="1">
                <a:latin typeface="Corbel" pitchFamily="34" charset="0"/>
              </a:rPr>
              <a:t>dictée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2C7010ED-AB50-CF12-1EE9-73CE3949C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2908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Je…………………………….. </a:t>
            </a:r>
            <a:r>
              <a:rPr lang="en-US" sz="1600" dirty="0" err="1">
                <a:latin typeface="Corbel" pitchFamily="34" charset="0"/>
              </a:rPr>
              <a:t>mon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anniversaire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demain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808E38-0A67-5B42-A462-78453D212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11" y="1371600"/>
            <a:ext cx="952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ach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D08F1D-8047-55EE-71FA-295CAB11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787309"/>
            <a:ext cx="1037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esp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BD029F-51FE-01AF-DB17-FDC39E18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277" y="2133600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pr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A6E048-450B-FB38-7AAA-16E8DB3CD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217" y="3276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prot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gent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26E190-9962-B7AA-DFEA-7BA829474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907" y="2550467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consid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rons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46D67C-A83F-40B9-6BA5-ECA28E27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4594" y="2904854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tez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9F7C6E-8087-AA0F-A0BE-AD97718F7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699" y="3657600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envo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B98862-3214-DE6B-AB81-8E47B900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319" y="3997285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netto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C1E9E3-0BDF-BDA1-F191-531A9A740921}"/>
              </a:ext>
            </a:extLst>
          </p:cNvPr>
          <p:cNvSpPr txBox="1"/>
          <p:nvPr/>
        </p:nvSpPr>
        <p:spPr>
          <a:xfrm>
            <a:off x="4961132" y="4370891"/>
            <a:ext cx="135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pa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y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CDD492-F2C8-F0CB-E6E6-99EB551A0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814" y="4735014"/>
            <a:ext cx="14747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essa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de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C31A17-17E9-BFAA-8DFE-76124359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814" y="5073568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emplo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C2BA27-3FD2-AFF9-092C-A00A305F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700" y="5421710"/>
            <a:ext cx="15364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Corbel" panose="020B0503020204020204" pitchFamily="34" charset="0"/>
              </a:rPr>
              <a:t>amenons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630106-F9B6-A228-65E6-A4E912579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060" y="5805844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</a:t>
            </a:r>
            <a:r>
              <a:rPr lang="en-US" alt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te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D24CC6-CEED-2D32-2A73-D21F4229A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364" y="6203242"/>
            <a:ext cx="1108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c</a:t>
            </a:r>
            <a:r>
              <a:rPr lang="en-US" alt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é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l</a:t>
            </a:r>
            <a:r>
              <a:rPr lang="en-US" alt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bre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876</TotalTime>
  <Words>330</Words>
  <Application>Microsoft Office PowerPoint</Application>
  <PresentationFormat>On-screen Show (4:3)</PresentationFormat>
  <Paragraphs>120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Corbel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51</cp:revision>
  <dcterms:created xsi:type="dcterms:W3CDTF">2006-10-11T19:03:17Z</dcterms:created>
  <dcterms:modified xsi:type="dcterms:W3CDTF">2022-10-06T17:32:51Z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2022-10-04T15:06:03Z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d9474864-f227-4467-80d4-c07bde88241c</vt:lpwstr>
  </property>
  <property fmtid="{D5CDD505-2E9C-101B-9397-08002B2CF9AE}" pid="8" name="MSIP_Label_0ee3c538-ec52-435f-ae58-017644bd9513_ContentBits">
    <vt:lpwstr>0</vt:lpwstr>
  </property>
</Properties>
</file>